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3"/>
  </p:notesMasterIdLst>
  <p:handoutMasterIdLst>
    <p:handoutMasterId r:id="rId24"/>
  </p:handoutMasterIdLst>
  <p:sldIdLst>
    <p:sldId id="256" r:id="rId5"/>
    <p:sldId id="292" r:id="rId6"/>
    <p:sldId id="266" r:id="rId7"/>
    <p:sldId id="293" r:id="rId8"/>
    <p:sldId id="283" r:id="rId9"/>
    <p:sldId id="297" r:id="rId10"/>
    <p:sldId id="299" r:id="rId11"/>
    <p:sldId id="264" r:id="rId12"/>
    <p:sldId id="304" r:id="rId13"/>
    <p:sldId id="300" r:id="rId14"/>
    <p:sldId id="305" r:id="rId15"/>
    <p:sldId id="301" r:id="rId16"/>
    <p:sldId id="303" r:id="rId17"/>
    <p:sldId id="268" r:id="rId18"/>
    <p:sldId id="295" r:id="rId19"/>
    <p:sldId id="296" r:id="rId20"/>
    <p:sldId id="302" r:id="rId21"/>
    <p:sldId id="29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2" autoAdjust="0"/>
    <p:restoredTop sz="95388" autoAdjust="0"/>
  </p:normalViewPr>
  <p:slideViewPr>
    <p:cSldViewPr snapToGrid="0" showGuides="1">
      <p:cViewPr varScale="1">
        <p:scale>
          <a:sx n="85" d="100"/>
          <a:sy n="85" d="100"/>
        </p:scale>
        <p:origin x="424" y="52"/>
      </p:cViewPr>
      <p:guideLst>
        <p:guide orient="horz" pos="2160"/>
        <p:guide pos="3840"/>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Tye" userId="8f5c981fa65a41a4" providerId="LiveId" clId="{11CCD245-2AFF-4711-A49E-8FF5C5EC0D3F}"/>
    <pc:docChg chg="undo custSel addSld delSld modSld sldOrd">
      <pc:chgData name="Linda Tye" userId="8f5c981fa65a41a4" providerId="LiveId" clId="{11CCD245-2AFF-4711-A49E-8FF5C5EC0D3F}" dt="2025-01-17T03:01:36.692" v="1853" actId="1035"/>
      <pc:docMkLst>
        <pc:docMk/>
      </pc:docMkLst>
      <pc:sldChg chg="modSp mod">
        <pc:chgData name="Linda Tye" userId="8f5c981fa65a41a4" providerId="LiveId" clId="{11CCD245-2AFF-4711-A49E-8FF5C5EC0D3F}" dt="2025-01-17T01:22:29.135" v="1827" actId="20577"/>
        <pc:sldMkLst>
          <pc:docMk/>
          <pc:sldMk cId="1039759085" sldId="256"/>
        </pc:sldMkLst>
        <pc:spChg chg="mod">
          <ac:chgData name="Linda Tye" userId="8f5c981fa65a41a4" providerId="LiveId" clId="{11CCD245-2AFF-4711-A49E-8FF5C5EC0D3F}" dt="2025-01-17T01:22:29.135" v="1827" actId="20577"/>
          <ac:spMkLst>
            <pc:docMk/>
            <pc:sldMk cId="1039759085" sldId="256"/>
            <ac:spMk id="8" creationId="{479F0267-9D1C-BDA9-A152-B01CD379FC92}"/>
          </ac:spMkLst>
        </pc:spChg>
      </pc:sldChg>
      <pc:sldChg chg="addSp delSp modSp mod">
        <pc:chgData name="Linda Tye" userId="8f5c981fa65a41a4" providerId="LiveId" clId="{11CCD245-2AFF-4711-A49E-8FF5C5EC0D3F}" dt="2025-01-16T06:04:16.915" v="1603" actId="1076"/>
        <pc:sldMkLst>
          <pc:docMk/>
          <pc:sldMk cId="837402205" sldId="264"/>
        </pc:sldMkLst>
        <pc:spChg chg="add mod">
          <ac:chgData name="Linda Tye" userId="8f5c981fa65a41a4" providerId="LiveId" clId="{11CCD245-2AFF-4711-A49E-8FF5C5EC0D3F}" dt="2025-01-16T03:21:27.457" v="981" actId="1076"/>
          <ac:spMkLst>
            <pc:docMk/>
            <pc:sldMk cId="837402205" sldId="264"/>
            <ac:spMk id="9" creationId="{900218BF-D3FC-D4E9-B0B8-8F0987C8F1C3}"/>
          </ac:spMkLst>
        </pc:spChg>
        <pc:spChg chg="mod">
          <ac:chgData name="Linda Tye" userId="8f5c981fa65a41a4" providerId="LiveId" clId="{11CCD245-2AFF-4711-A49E-8FF5C5EC0D3F}" dt="2025-01-16T03:21:08.146" v="978" actId="20577"/>
          <ac:spMkLst>
            <pc:docMk/>
            <pc:sldMk cId="837402205" sldId="264"/>
            <ac:spMk id="13" creationId="{871A950B-56D3-46C4-8A4F-A8E32A0D3E04}"/>
          </ac:spMkLst>
        </pc:spChg>
        <pc:spChg chg="mod">
          <ac:chgData name="Linda Tye" userId="8f5c981fa65a41a4" providerId="LiveId" clId="{11CCD245-2AFF-4711-A49E-8FF5C5EC0D3F}" dt="2025-01-16T06:04:16.915" v="1603" actId="1076"/>
          <ac:spMkLst>
            <pc:docMk/>
            <pc:sldMk cId="837402205" sldId="264"/>
            <ac:spMk id="20" creationId="{7C987B03-58AE-7E8A-A1C7-83569FBBCD1F}"/>
          </ac:spMkLst>
        </pc:spChg>
        <pc:grpChg chg="mod">
          <ac:chgData name="Linda Tye" userId="8f5c981fa65a41a4" providerId="LiveId" clId="{11CCD245-2AFF-4711-A49E-8FF5C5EC0D3F}" dt="2025-01-14T06:34:00.147" v="46" actId="1037"/>
          <ac:grpSpMkLst>
            <pc:docMk/>
            <pc:sldMk cId="837402205" sldId="264"/>
            <ac:grpSpMk id="7" creationId="{57CF56B6-A973-0809-AFC1-CA6E1A0A26B1}"/>
          </ac:grpSpMkLst>
        </pc:grpChg>
        <pc:picChg chg="mod">
          <ac:chgData name="Linda Tye" userId="8f5c981fa65a41a4" providerId="LiveId" clId="{11CCD245-2AFF-4711-A49E-8FF5C5EC0D3F}" dt="2025-01-14T06:33:44.085" v="31" actId="1076"/>
          <ac:picMkLst>
            <pc:docMk/>
            <pc:sldMk cId="837402205" sldId="264"/>
            <ac:picMk id="5" creationId="{7D97B4B7-619B-7666-0248-362AE99DEEE8}"/>
          </ac:picMkLst>
        </pc:picChg>
        <pc:picChg chg="add mod modCrop">
          <ac:chgData name="Linda Tye" userId="8f5c981fa65a41a4" providerId="LiveId" clId="{11CCD245-2AFF-4711-A49E-8FF5C5EC0D3F}" dt="2025-01-16T01:28:43.136" v="705" actId="1076"/>
          <ac:picMkLst>
            <pc:docMk/>
            <pc:sldMk cId="837402205" sldId="264"/>
            <ac:picMk id="8" creationId="{8F7A01EC-44AA-7601-2867-FA3865A5ED52}"/>
          </ac:picMkLst>
        </pc:picChg>
      </pc:sldChg>
      <pc:sldChg chg="addSp delSp modSp add del mod ord">
        <pc:chgData name="Linda Tye" userId="8f5c981fa65a41a4" providerId="LiveId" clId="{11CCD245-2AFF-4711-A49E-8FF5C5EC0D3F}" dt="2025-01-16T02:01:21.060" v="891" actId="1076"/>
        <pc:sldMkLst>
          <pc:docMk/>
          <pc:sldMk cId="1721841647" sldId="266"/>
        </pc:sldMkLst>
        <pc:spChg chg="add del mod">
          <ac:chgData name="Linda Tye" userId="8f5c981fa65a41a4" providerId="LiveId" clId="{11CCD245-2AFF-4711-A49E-8FF5C5EC0D3F}" dt="2025-01-16T02:00:24.811" v="879" actId="478"/>
          <ac:spMkLst>
            <pc:docMk/>
            <pc:sldMk cId="1721841647" sldId="266"/>
            <ac:spMk id="3" creationId="{800BA79E-3783-82F7-F384-50456C5FA7D5}"/>
          </ac:spMkLst>
        </pc:spChg>
        <pc:spChg chg="add mod">
          <ac:chgData name="Linda Tye" userId="8f5c981fa65a41a4" providerId="LiveId" clId="{11CCD245-2AFF-4711-A49E-8FF5C5EC0D3F}" dt="2025-01-16T02:01:21.060" v="891" actId="1076"/>
          <ac:spMkLst>
            <pc:docMk/>
            <pc:sldMk cId="1721841647" sldId="266"/>
            <ac:spMk id="4" creationId="{60042E7B-F9A9-468B-C453-71DA7CEFB298}"/>
          </ac:spMkLst>
        </pc:spChg>
        <pc:spChg chg="del mod">
          <ac:chgData name="Linda Tye" userId="8f5c981fa65a41a4" providerId="LiveId" clId="{11CCD245-2AFF-4711-A49E-8FF5C5EC0D3F}" dt="2025-01-16T02:00:19.872" v="877" actId="478"/>
          <ac:spMkLst>
            <pc:docMk/>
            <pc:sldMk cId="1721841647" sldId="266"/>
            <ac:spMk id="16" creationId="{B68E91FE-1E96-9012-B0A7-9E9605A1D060}"/>
          </ac:spMkLst>
        </pc:spChg>
      </pc:sldChg>
      <pc:sldChg chg="modSp mod">
        <pc:chgData name="Linda Tye" userId="8f5c981fa65a41a4" providerId="LiveId" clId="{11CCD245-2AFF-4711-A49E-8FF5C5EC0D3F}" dt="2025-01-16T04:16:19.110" v="1407" actId="1076"/>
        <pc:sldMkLst>
          <pc:docMk/>
          <pc:sldMk cId="4259977132" sldId="268"/>
        </pc:sldMkLst>
        <pc:spChg chg="mod">
          <ac:chgData name="Linda Tye" userId="8f5c981fa65a41a4" providerId="LiveId" clId="{11CCD245-2AFF-4711-A49E-8FF5C5EC0D3F}" dt="2025-01-16T04:12:11.841" v="1378" actId="20577"/>
          <ac:spMkLst>
            <pc:docMk/>
            <pc:sldMk cId="4259977132" sldId="268"/>
            <ac:spMk id="11" creationId="{B781D2CD-AC6B-1A38-197F-A913F5F1E70B}"/>
          </ac:spMkLst>
        </pc:spChg>
        <pc:spChg chg="mod">
          <ac:chgData name="Linda Tye" userId="8f5c981fa65a41a4" providerId="LiveId" clId="{11CCD245-2AFF-4711-A49E-8FF5C5EC0D3F}" dt="2025-01-16T04:12:22.097" v="1379" actId="14100"/>
          <ac:spMkLst>
            <pc:docMk/>
            <pc:sldMk cId="4259977132" sldId="268"/>
            <ac:spMk id="30" creationId="{6A93E959-E68D-08C8-9C1E-5A318B3EF272}"/>
          </ac:spMkLst>
        </pc:spChg>
        <pc:picChg chg="mod">
          <ac:chgData name="Linda Tye" userId="8f5c981fa65a41a4" providerId="LiveId" clId="{11CCD245-2AFF-4711-A49E-8FF5C5EC0D3F}" dt="2025-01-16T04:16:19.110" v="1407" actId="1076"/>
          <ac:picMkLst>
            <pc:docMk/>
            <pc:sldMk cId="4259977132" sldId="268"/>
            <ac:picMk id="13" creationId="{86CCE4D8-BA98-EA8F-8A7A-B91530933DA5}"/>
          </ac:picMkLst>
        </pc:picChg>
      </pc:sldChg>
      <pc:sldChg chg="modSp mod">
        <pc:chgData name="Linda Tye" userId="8f5c981fa65a41a4" providerId="LiveId" clId="{11CCD245-2AFF-4711-A49E-8FF5C5EC0D3F}" dt="2025-01-16T01:59:40.939" v="873" actId="21"/>
        <pc:sldMkLst>
          <pc:docMk/>
          <pc:sldMk cId="435195399" sldId="283"/>
        </pc:sldMkLst>
        <pc:spChg chg="mod">
          <ac:chgData name="Linda Tye" userId="8f5c981fa65a41a4" providerId="LiveId" clId="{11CCD245-2AFF-4711-A49E-8FF5C5EC0D3F}" dt="2025-01-16T01:59:40.939" v="873" actId="21"/>
          <ac:spMkLst>
            <pc:docMk/>
            <pc:sldMk cId="435195399" sldId="283"/>
            <ac:spMk id="20" creationId="{826664CC-F0B7-D2E1-A321-E97944F52EA3}"/>
          </ac:spMkLst>
        </pc:spChg>
      </pc:sldChg>
      <pc:sldChg chg="del">
        <pc:chgData name="Linda Tye" userId="8f5c981fa65a41a4" providerId="LiveId" clId="{11CCD245-2AFF-4711-A49E-8FF5C5EC0D3F}" dt="2025-01-17T01:31:13.984" v="1836" actId="47"/>
        <pc:sldMkLst>
          <pc:docMk/>
          <pc:sldMk cId="3604630649" sldId="285"/>
        </pc:sldMkLst>
      </pc:sldChg>
      <pc:sldChg chg="addSp delSp modSp del mod">
        <pc:chgData name="Linda Tye" userId="8f5c981fa65a41a4" providerId="LiveId" clId="{11CCD245-2AFF-4711-A49E-8FF5C5EC0D3F}" dt="2025-01-16T04:14:12.385" v="1385" actId="47"/>
        <pc:sldMkLst>
          <pc:docMk/>
          <pc:sldMk cId="3854442470" sldId="287"/>
        </pc:sldMkLst>
        <pc:spChg chg="add mod">
          <ac:chgData name="Linda Tye" userId="8f5c981fa65a41a4" providerId="LiveId" clId="{11CCD245-2AFF-4711-A49E-8FF5C5EC0D3F}" dt="2025-01-16T04:14:09.572" v="1384" actId="21"/>
          <ac:spMkLst>
            <pc:docMk/>
            <pc:sldMk cId="3854442470" sldId="287"/>
            <ac:spMk id="3" creationId="{01F6734B-C95A-4B0C-C01C-892A4E8CD506}"/>
          </ac:spMkLst>
        </pc:spChg>
        <pc:spChg chg="mod">
          <ac:chgData name="Linda Tye" userId="8f5c981fa65a41a4" providerId="LiveId" clId="{11CCD245-2AFF-4711-A49E-8FF5C5EC0D3F}" dt="2025-01-16T04:13:55.684" v="1382" actId="21"/>
          <ac:spMkLst>
            <pc:docMk/>
            <pc:sldMk cId="3854442470" sldId="287"/>
            <ac:spMk id="4" creationId="{ACFBB810-3430-2C29-1AA0-9744AA0A1AA3}"/>
          </ac:spMkLst>
        </pc:spChg>
        <pc:spChg chg="del">
          <ac:chgData name="Linda Tye" userId="8f5c981fa65a41a4" providerId="LiveId" clId="{11CCD245-2AFF-4711-A49E-8FF5C5EC0D3F}" dt="2025-01-16T04:14:09.572" v="1384" actId="21"/>
          <ac:spMkLst>
            <pc:docMk/>
            <pc:sldMk cId="3854442470" sldId="287"/>
            <ac:spMk id="26" creationId="{D715DBBC-70C2-E94B-9B03-12910F0B5438}"/>
          </ac:spMkLst>
        </pc:spChg>
      </pc:sldChg>
      <pc:sldChg chg="modSp mod">
        <pc:chgData name="Linda Tye" userId="8f5c981fa65a41a4" providerId="LiveId" clId="{11CCD245-2AFF-4711-A49E-8FF5C5EC0D3F}" dt="2025-01-16T01:38:24.221" v="858" actId="20577"/>
        <pc:sldMkLst>
          <pc:docMk/>
          <pc:sldMk cId="2201125929" sldId="292"/>
        </pc:sldMkLst>
        <pc:spChg chg="mod">
          <ac:chgData name="Linda Tye" userId="8f5c981fa65a41a4" providerId="LiveId" clId="{11CCD245-2AFF-4711-A49E-8FF5C5EC0D3F}" dt="2025-01-16T01:38:24.221" v="858" actId="20577"/>
          <ac:spMkLst>
            <pc:docMk/>
            <pc:sldMk cId="2201125929" sldId="292"/>
            <ac:spMk id="8" creationId="{1A667A9A-3428-68BE-D555-0DE1859FDF8A}"/>
          </ac:spMkLst>
        </pc:spChg>
      </pc:sldChg>
      <pc:sldChg chg="modSp mod">
        <pc:chgData name="Linda Tye" userId="8f5c981fa65a41a4" providerId="LiveId" clId="{11CCD245-2AFF-4711-A49E-8FF5C5EC0D3F}" dt="2025-01-17T01:30:07.847" v="1835" actId="20577"/>
        <pc:sldMkLst>
          <pc:docMk/>
          <pc:sldMk cId="3695820081" sldId="293"/>
        </pc:sldMkLst>
        <pc:spChg chg="mod">
          <ac:chgData name="Linda Tye" userId="8f5c981fa65a41a4" providerId="LiveId" clId="{11CCD245-2AFF-4711-A49E-8FF5C5EC0D3F}" dt="2025-01-17T01:30:07.847" v="1835" actId="20577"/>
          <ac:spMkLst>
            <pc:docMk/>
            <pc:sldMk cId="3695820081" sldId="293"/>
            <ac:spMk id="10" creationId="{C9475E86-FFB0-87BC-084C-C728916152B0}"/>
          </ac:spMkLst>
        </pc:spChg>
      </pc:sldChg>
      <pc:sldChg chg="ord">
        <pc:chgData name="Linda Tye" userId="8f5c981fa65a41a4" providerId="LiveId" clId="{11CCD245-2AFF-4711-A49E-8FF5C5EC0D3F}" dt="2025-01-17T01:21:31.884" v="1814"/>
        <pc:sldMkLst>
          <pc:docMk/>
          <pc:sldMk cId="2770959368" sldId="294"/>
        </pc:sldMkLst>
      </pc:sldChg>
      <pc:sldChg chg="addSp modSp add del mod">
        <pc:chgData name="Linda Tye" userId="8f5c981fa65a41a4" providerId="LiveId" clId="{11CCD245-2AFF-4711-A49E-8FF5C5EC0D3F}" dt="2025-01-16T08:05:24.035" v="1671" actId="20577"/>
        <pc:sldMkLst>
          <pc:docMk/>
          <pc:sldMk cId="1605306264" sldId="295"/>
        </pc:sldMkLst>
        <pc:spChg chg="mod">
          <ac:chgData name="Linda Tye" userId="8f5c981fa65a41a4" providerId="LiveId" clId="{11CCD245-2AFF-4711-A49E-8FF5C5EC0D3F}" dt="2025-01-16T08:05:24.035" v="1671" actId="20577"/>
          <ac:spMkLst>
            <pc:docMk/>
            <pc:sldMk cId="1605306264" sldId="295"/>
            <ac:spMk id="3" creationId="{44082E89-DB15-6D26-7098-DA9792B0B085}"/>
          </ac:spMkLst>
        </pc:spChg>
        <pc:spChg chg="add mod">
          <ac:chgData name="Linda Tye" userId="8f5c981fa65a41a4" providerId="LiveId" clId="{11CCD245-2AFF-4711-A49E-8FF5C5EC0D3F}" dt="2025-01-16T04:14:45.343" v="1393" actId="1076"/>
          <ac:spMkLst>
            <pc:docMk/>
            <pc:sldMk cId="1605306264" sldId="295"/>
            <ac:spMk id="26" creationId="{D715DBBC-70C2-E94B-9B03-12910F0B5438}"/>
          </ac:spMkLst>
        </pc:spChg>
        <pc:picChg chg="mod modCrop">
          <ac:chgData name="Linda Tye" userId="8f5c981fa65a41a4" providerId="LiveId" clId="{11CCD245-2AFF-4711-A49E-8FF5C5EC0D3F}" dt="2025-01-16T07:51:24.496" v="1623" actId="1076"/>
          <ac:picMkLst>
            <pc:docMk/>
            <pc:sldMk cId="1605306264" sldId="295"/>
            <ac:picMk id="21" creationId="{244AC564-6A07-A90A-B027-67CD2423BBD3}"/>
          </ac:picMkLst>
        </pc:picChg>
      </pc:sldChg>
      <pc:sldChg chg="modSp mod">
        <pc:chgData name="Linda Tye" userId="8f5c981fa65a41a4" providerId="LiveId" clId="{11CCD245-2AFF-4711-A49E-8FF5C5EC0D3F}" dt="2025-01-17T01:29:00.331" v="1832" actId="11"/>
        <pc:sldMkLst>
          <pc:docMk/>
          <pc:sldMk cId="370479512" sldId="296"/>
        </pc:sldMkLst>
        <pc:spChg chg="mod">
          <ac:chgData name="Linda Tye" userId="8f5c981fa65a41a4" providerId="LiveId" clId="{11CCD245-2AFF-4711-A49E-8FF5C5EC0D3F}" dt="2025-01-17T01:28:03.997" v="1830" actId="21"/>
          <ac:spMkLst>
            <pc:docMk/>
            <pc:sldMk cId="370479512" sldId="296"/>
            <ac:spMk id="4" creationId="{308443D9-BCAD-2F33-9DE7-54605EFCC263}"/>
          </ac:spMkLst>
        </pc:spChg>
        <pc:spChg chg="mod">
          <ac:chgData name="Linda Tye" userId="8f5c981fa65a41a4" providerId="LiveId" clId="{11CCD245-2AFF-4711-A49E-8FF5C5EC0D3F}" dt="2025-01-17T01:29:00.331" v="1832" actId="11"/>
          <ac:spMkLst>
            <pc:docMk/>
            <pc:sldMk cId="370479512" sldId="296"/>
            <ac:spMk id="6" creationId="{D85F6B9E-BF40-C5E6-F65C-E6BC1EAFCE76}"/>
          </ac:spMkLst>
        </pc:spChg>
      </pc:sldChg>
      <pc:sldChg chg="modSp mod">
        <pc:chgData name="Linda Tye" userId="8f5c981fa65a41a4" providerId="LiveId" clId="{11CCD245-2AFF-4711-A49E-8FF5C5EC0D3F}" dt="2025-01-16T02:23:51.222" v="895" actId="20577"/>
        <pc:sldMkLst>
          <pc:docMk/>
          <pc:sldMk cId="3858690861" sldId="297"/>
        </pc:sldMkLst>
        <pc:spChg chg="mod">
          <ac:chgData name="Linda Tye" userId="8f5c981fa65a41a4" providerId="LiveId" clId="{11CCD245-2AFF-4711-A49E-8FF5C5EC0D3F}" dt="2025-01-16T02:23:51.222" v="895" actId="20577"/>
          <ac:spMkLst>
            <pc:docMk/>
            <pc:sldMk cId="3858690861" sldId="297"/>
            <ac:spMk id="15" creationId="{40079888-4047-36A6-483C-209649DFB79B}"/>
          </ac:spMkLst>
        </pc:spChg>
        <pc:spChg chg="mod">
          <ac:chgData name="Linda Tye" userId="8f5c981fa65a41a4" providerId="LiveId" clId="{11CCD245-2AFF-4711-A49E-8FF5C5EC0D3F}" dt="2025-01-14T06:22:19.510" v="9" actId="20577"/>
          <ac:spMkLst>
            <pc:docMk/>
            <pc:sldMk cId="3858690861" sldId="297"/>
            <ac:spMk id="18" creationId="{CF3204C2-3552-5B15-00C5-8E6C45FEE14A}"/>
          </ac:spMkLst>
        </pc:spChg>
      </pc:sldChg>
      <pc:sldChg chg="addSp delSp modSp mod">
        <pc:chgData name="Linda Tye" userId="8f5c981fa65a41a4" providerId="LiveId" clId="{11CCD245-2AFF-4711-A49E-8FF5C5EC0D3F}" dt="2025-01-17T03:01:36.692" v="1853" actId="1035"/>
        <pc:sldMkLst>
          <pc:docMk/>
          <pc:sldMk cId="3021265390" sldId="299"/>
        </pc:sldMkLst>
        <pc:spChg chg="mod">
          <ac:chgData name="Linda Tye" userId="8f5c981fa65a41a4" providerId="LiveId" clId="{11CCD245-2AFF-4711-A49E-8FF5C5EC0D3F}" dt="2025-01-17T03:01:16.258" v="1837" actId="14100"/>
          <ac:spMkLst>
            <pc:docMk/>
            <pc:sldMk cId="3021265390" sldId="299"/>
            <ac:spMk id="11" creationId="{A650DD7D-EB61-24D6-6B53-934BD303BFE7}"/>
          </ac:spMkLst>
        </pc:spChg>
        <pc:spChg chg="mod">
          <ac:chgData name="Linda Tye" userId="8f5c981fa65a41a4" providerId="LiveId" clId="{11CCD245-2AFF-4711-A49E-8FF5C5EC0D3F}" dt="2025-01-17T03:01:36.692" v="1853" actId="1035"/>
          <ac:spMkLst>
            <pc:docMk/>
            <pc:sldMk cId="3021265390" sldId="299"/>
            <ac:spMk id="14" creationId="{FB8EC567-0CAE-8F16-3D67-05DFDBE33FC6}"/>
          </ac:spMkLst>
        </pc:spChg>
        <pc:spChg chg="mod">
          <ac:chgData name="Linda Tye" userId="8f5c981fa65a41a4" providerId="LiveId" clId="{11CCD245-2AFF-4711-A49E-8FF5C5EC0D3F}" dt="2025-01-17T03:01:31.056" v="1849" actId="1035"/>
          <ac:spMkLst>
            <pc:docMk/>
            <pc:sldMk cId="3021265390" sldId="299"/>
            <ac:spMk id="35" creationId="{FD60435A-B0C5-E952-E3A0-85C92AEB122D}"/>
          </ac:spMkLst>
        </pc:spChg>
        <pc:grpChg chg="del mod">
          <ac:chgData name="Linda Tye" userId="8f5c981fa65a41a4" providerId="LiveId" clId="{11CCD245-2AFF-4711-A49E-8FF5C5EC0D3F}" dt="2025-01-16T02:43:52.443" v="943" actId="165"/>
          <ac:grpSpMkLst>
            <pc:docMk/>
            <pc:sldMk cId="3021265390" sldId="299"/>
            <ac:grpSpMk id="34" creationId="{582ED545-7971-D7C4-CAF6-FD2DAA797197}"/>
          </ac:grpSpMkLst>
        </pc:grpChg>
        <pc:picChg chg="add mod modCrop">
          <ac:chgData name="Linda Tye" userId="8f5c981fa65a41a4" providerId="LiveId" clId="{11CCD245-2AFF-4711-A49E-8FF5C5EC0D3F}" dt="2025-01-17T03:01:31.056" v="1849" actId="1035"/>
          <ac:picMkLst>
            <pc:docMk/>
            <pc:sldMk cId="3021265390" sldId="299"/>
            <ac:picMk id="3" creationId="{009DE0BA-F64F-8F86-660F-75C349790683}"/>
          </ac:picMkLst>
        </pc:picChg>
        <pc:picChg chg="mod topLvl">
          <ac:chgData name="Linda Tye" userId="8f5c981fa65a41a4" providerId="LiveId" clId="{11CCD245-2AFF-4711-A49E-8FF5C5EC0D3F}" dt="2025-01-17T03:01:31.056" v="1849" actId="1035"/>
          <ac:picMkLst>
            <pc:docMk/>
            <pc:sldMk cId="3021265390" sldId="299"/>
            <ac:picMk id="26" creationId="{06FCB956-E9EE-ABF7-C876-1D968CE16705}"/>
          </ac:picMkLst>
        </pc:picChg>
        <pc:picChg chg="mod topLvl">
          <ac:chgData name="Linda Tye" userId="8f5c981fa65a41a4" providerId="LiveId" clId="{11CCD245-2AFF-4711-A49E-8FF5C5EC0D3F}" dt="2025-01-17T03:01:31.056" v="1849" actId="1035"/>
          <ac:picMkLst>
            <pc:docMk/>
            <pc:sldMk cId="3021265390" sldId="299"/>
            <ac:picMk id="28" creationId="{DB745446-2438-40CA-DDE1-C2787DED8A09}"/>
          </ac:picMkLst>
        </pc:picChg>
        <pc:picChg chg="mod topLvl">
          <ac:chgData name="Linda Tye" userId="8f5c981fa65a41a4" providerId="LiveId" clId="{11CCD245-2AFF-4711-A49E-8FF5C5EC0D3F}" dt="2025-01-17T03:01:31.056" v="1849" actId="1035"/>
          <ac:picMkLst>
            <pc:docMk/>
            <pc:sldMk cId="3021265390" sldId="299"/>
            <ac:picMk id="30" creationId="{8679FE6F-DB0F-09B9-7A06-CB9DBC004E5A}"/>
          </ac:picMkLst>
        </pc:picChg>
        <pc:picChg chg="mod topLvl modCrop">
          <ac:chgData name="Linda Tye" userId="8f5c981fa65a41a4" providerId="LiveId" clId="{11CCD245-2AFF-4711-A49E-8FF5C5EC0D3F}" dt="2025-01-17T03:01:31.056" v="1849" actId="1035"/>
          <ac:picMkLst>
            <pc:docMk/>
            <pc:sldMk cId="3021265390" sldId="299"/>
            <ac:picMk id="32" creationId="{4BA63A75-0EC6-B9C4-7286-C95EAA3029D9}"/>
          </ac:picMkLst>
        </pc:picChg>
      </pc:sldChg>
      <pc:sldChg chg="addSp delSp modSp mod">
        <pc:chgData name="Linda Tye" userId="8f5c981fa65a41a4" providerId="LiveId" clId="{11CCD245-2AFF-4711-A49E-8FF5C5EC0D3F}" dt="2025-01-16T04:03:36.241" v="1367" actId="1076"/>
        <pc:sldMkLst>
          <pc:docMk/>
          <pc:sldMk cId="3022893625" sldId="300"/>
        </pc:sldMkLst>
        <pc:spChg chg="mod">
          <ac:chgData name="Linda Tye" userId="8f5c981fa65a41a4" providerId="LiveId" clId="{11CCD245-2AFF-4711-A49E-8FF5C5EC0D3F}" dt="2025-01-16T03:58:39.341" v="1150" actId="20577"/>
          <ac:spMkLst>
            <pc:docMk/>
            <pc:sldMk cId="3022893625" sldId="300"/>
            <ac:spMk id="13" creationId="{B80D155D-1670-FFD5-B016-9FDB6F8FED8E}"/>
          </ac:spMkLst>
        </pc:spChg>
        <pc:spChg chg="mod">
          <ac:chgData name="Linda Tye" userId="8f5c981fa65a41a4" providerId="LiveId" clId="{11CCD245-2AFF-4711-A49E-8FF5C5EC0D3F}" dt="2025-01-16T04:03:36.241" v="1367" actId="1076"/>
          <ac:spMkLst>
            <pc:docMk/>
            <pc:sldMk cId="3022893625" sldId="300"/>
            <ac:spMk id="15" creationId="{FE106E3E-11FA-9FEE-342A-C792053FC93C}"/>
          </ac:spMkLst>
        </pc:spChg>
        <pc:picChg chg="del">
          <ac:chgData name="Linda Tye" userId="8f5c981fa65a41a4" providerId="LiveId" clId="{11CCD245-2AFF-4711-A49E-8FF5C5EC0D3F}" dt="2025-01-16T03:55:02.928" v="1147" actId="478"/>
          <ac:picMkLst>
            <pc:docMk/>
            <pc:sldMk cId="3022893625" sldId="300"/>
            <ac:picMk id="5" creationId="{98332080-5CAA-B88D-521A-C219F8F75825}"/>
          </ac:picMkLst>
        </pc:picChg>
        <pc:picChg chg="add mod">
          <ac:chgData name="Linda Tye" userId="8f5c981fa65a41a4" providerId="LiveId" clId="{11CCD245-2AFF-4711-A49E-8FF5C5EC0D3F}" dt="2025-01-16T03:55:15.836" v="1149" actId="1076"/>
          <ac:picMkLst>
            <pc:docMk/>
            <pc:sldMk cId="3022893625" sldId="300"/>
            <ac:picMk id="2050" creationId="{A197EBFC-B470-57C0-E5D0-C4EC80722770}"/>
          </ac:picMkLst>
        </pc:picChg>
      </pc:sldChg>
      <pc:sldChg chg="modSp mod">
        <pc:chgData name="Linda Tye" userId="8f5c981fa65a41a4" providerId="LiveId" clId="{11CCD245-2AFF-4711-A49E-8FF5C5EC0D3F}" dt="2025-01-14T08:58:55.542" v="623" actId="20577"/>
        <pc:sldMkLst>
          <pc:docMk/>
          <pc:sldMk cId="1703734234" sldId="301"/>
        </pc:sldMkLst>
        <pc:spChg chg="mod">
          <ac:chgData name="Linda Tye" userId="8f5c981fa65a41a4" providerId="LiveId" clId="{11CCD245-2AFF-4711-A49E-8FF5C5EC0D3F}" dt="2025-01-14T08:58:55.542" v="623" actId="20577"/>
          <ac:spMkLst>
            <pc:docMk/>
            <pc:sldMk cId="1703734234" sldId="301"/>
            <ac:spMk id="13" creationId="{A77EB89F-5BA5-AA05-36BC-A9FD6820D516}"/>
          </ac:spMkLst>
        </pc:spChg>
        <pc:spChg chg="mod">
          <ac:chgData name="Linda Tye" userId="8f5c981fa65a41a4" providerId="LiveId" clId="{11CCD245-2AFF-4711-A49E-8FF5C5EC0D3F}" dt="2025-01-14T08:35:22.275" v="614" actId="6549"/>
          <ac:spMkLst>
            <pc:docMk/>
            <pc:sldMk cId="1703734234" sldId="301"/>
            <ac:spMk id="15" creationId="{327169A2-9A84-A1D9-5523-8077C39DAB50}"/>
          </ac:spMkLst>
        </pc:spChg>
      </pc:sldChg>
      <pc:sldChg chg="modSp mod">
        <pc:chgData name="Linda Tye" userId="8f5c981fa65a41a4" providerId="LiveId" clId="{11CCD245-2AFF-4711-A49E-8FF5C5EC0D3F}" dt="2025-01-14T09:12:56.688" v="692" actId="14100"/>
        <pc:sldMkLst>
          <pc:docMk/>
          <pc:sldMk cId="3722642179" sldId="302"/>
        </pc:sldMkLst>
        <pc:spChg chg="mod">
          <ac:chgData name="Linda Tye" userId="8f5c981fa65a41a4" providerId="LiveId" clId="{11CCD245-2AFF-4711-A49E-8FF5C5EC0D3F}" dt="2025-01-14T09:12:56.688" v="692" actId="14100"/>
          <ac:spMkLst>
            <pc:docMk/>
            <pc:sldMk cId="3722642179" sldId="302"/>
            <ac:spMk id="4" creationId="{731FCE6D-A323-43CC-266A-C8B6E792E2BF}"/>
          </ac:spMkLst>
        </pc:spChg>
      </pc:sldChg>
      <pc:sldChg chg="modSp mod">
        <pc:chgData name="Linda Tye" userId="8f5c981fa65a41a4" providerId="LiveId" clId="{11CCD245-2AFF-4711-A49E-8FF5C5EC0D3F}" dt="2025-01-16T04:16:36.414" v="1411" actId="1036"/>
        <pc:sldMkLst>
          <pc:docMk/>
          <pc:sldMk cId="2213093669" sldId="303"/>
        </pc:sldMkLst>
        <pc:spChg chg="mod">
          <ac:chgData name="Linda Tye" userId="8f5c981fa65a41a4" providerId="LiveId" clId="{11CCD245-2AFF-4711-A49E-8FF5C5EC0D3F}" dt="2025-01-16T04:12:01.652" v="1377" actId="20577"/>
          <ac:spMkLst>
            <pc:docMk/>
            <pc:sldMk cId="2213093669" sldId="303"/>
            <ac:spMk id="11" creationId="{3C6E8EE5-90FE-F6DF-4254-BB01E9B0517A}"/>
          </ac:spMkLst>
        </pc:spChg>
        <pc:picChg chg="mod">
          <ac:chgData name="Linda Tye" userId="8f5c981fa65a41a4" providerId="LiveId" clId="{11CCD245-2AFF-4711-A49E-8FF5C5EC0D3F}" dt="2025-01-16T04:16:36.414" v="1411" actId="1036"/>
          <ac:picMkLst>
            <pc:docMk/>
            <pc:sldMk cId="2213093669" sldId="303"/>
            <ac:picMk id="3" creationId="{F302EFAB-AD63-9B5E-D4EE-966E9F92A399}"/>
          </ac:picMkLst>
        </pc:picChg>
      </pc:sldChg>
      <pc:sldChg chg="addSp delSp modSp add mod">
        <pc:chgData name="Linda Tye" userId="8f5c981fa65a41a4" providerId="LiveId" clId="{11CCD245-2AFF-4711-A49E-8FF5C5EC0D3F}" dt="2025-01-14T08:58:32.540" v="621" actId="20577"/>
        <pc:sldMkLst>
          <pc:docMk/>
          <pc:sldMk cId="2298415119" sldId="304"/>
        </pc:sldMkLst>
        <pc:spChg chg="mod">
          <ac:chgData name="Linda Tye" userId="8f5c981fa65a41a4" providerId="LiveId" clId="{11CCD245-2AFF-4711-A49E-8FF5C5EC0D3F}" dt="2025-01-14T08:58:32.540" v="621" actId="20577"/>
          <ac:spMkLst>
            <pc:docMk/>
            <pc:sldMk cId="2298415119" sldId="304"/>
            <ac:spMk id="12" creationId="{8875753D-050F-F2A7-248F-18A9DBE00490}"/>
          </ac:spMkLst>
        </pc:spChg>
        <pc:spChg chg="mod">
          <ac:chgData name="Linda Tye" userId="8f5c981fa65a41a4" providerId="LiveId" clId="{11CCD245-2AFF-4711-A49E-8FF5C5EC0D3F}" dt="2025-01-14T07:32:59.466" v="406" actId="1076"/>
          <ac:spMkLst>
            <pc:docMk/>
            <pc:sldMk cId="2298415119" sldId="304"/>
            <ac:spMk id="20" creationId="{5CBF5CEF-F7DF-D424-C7B6-4027AE244F59}"/>
          </ac:spMkLst>
        </pc:spChg>
        <pc:picChg chg="add mod">
          <ac:chgData name="Linda Tye" userId="8f5c981fa65a41a4" providerId="LiveId" clId="{11CCD245-2AFF-4711-A49E-8FF5C5EC0D3F}" dt="2025-01-14T07:23:58.831" v="305" actId="1076"/>
          <ac:picMkLst>
            <pc:docMk/>
            <pc:sldMk cId="2298415119" sldId="304"/>
            <ac:picMk id="3" creationId="{4E57C9E4-B37C-D708-81F1-2C3B2098A803}"/>
          </ac:picMkLst>
        </pc:picChg>
      </pc:sldChg>
      <pc:sldChg chg="addSp delSp modSp add mod">
        <pc:chgData name="Linda Tye" userId="8f5c981fa65a41a4" providerId="LiveId" clId="{11CCD245-2AFF-4711-A49E-8FF5C5EC0D3F}" dt="2025-01-16T06:18:06.702" v="1607" actId="20577"/>
        <pc:sldMkLst>
          <pc:docMk/>
          <pc:sldMk cId="279511186" sldId="305"/>
        </pc:sldMkLst>
        <pc:spChg chg="add mod">
          <ac:chgData name="Linda Tye" userId="8f5c981fa65a41a4" providerId="LiveId" clId="{11CCD245-2AFF-4711-A49E-8FF5C5EC0D3F}" dt="2025-01-16T03:59:03.189" v="1154" actId="20577"/>
          <ac:spMkLst>
            <pc:docMk/>
            <pc:sldMk cId="279511186" sldId="305"/>
            <ac:spMk id="2" creationId="{BF172BBA-64D7-805B-E4ED-610BCF96B382}"/>
          </ac:spMkLst>
        </pc:spChg>
        <pc:spChg chg="mod">
          <ac:chgData name="Linda Tye" userId="8f5c981fa65a41a4" providerId="LiveId" clId="{11CCD245-2AFF-4711-A49E-8FF5C5EC0D3F}" dt="2025-01-16T06:18:06.702" v="1607" actId="20577"/>
          <ac:spMkLst>
            <pc:docMk/>
            <pc:sldMk cId="279511186" sldId="305"/>
            <ac:spMk id="15" creationId="{AE9C682E-BA3C-BCC2-7849-4D45CFFEF73F}"/>
          </ac:spMkLst>
        </pc:spChg>
        <pc:picChg chg="del">
          <ac:chgData name="Linda Tye" userId="8f5c981fa65a41a4" providerId="LiveId" clId="{11CCD245-2AFF-4711-A49E-8FF5C5EC0D3F}" dt="2025-01-16T03:12:51.255" v="960" actId="478"/>
          <ac:picMkLst>
            <pc:docMk/>
            <pc:sldMk cId="279511186" sldId="305"/>
            <ac:picMk id="5" creationId="{592EB2F2-3046-6B13-A29E-D7F637049637}"/>
          </ac:picMkLst>
        </pc:picChg>
        <pc:picChg chg="add del">
          <ac:chgData name="Linda Tye" userId="8f5c981fa65a41a4" providerId="LiveId" clId="{11CCD245-2AFF-4711-A49E-8FF5C5EC0D3F}" dt="2025-01-16T03:12:51.255" v="960" actId="478"/>
          <ac:picMkLst>
            <pc:docMk/>
            <pc:sldMk cId="279511186" sldId="305"/>
            <ac:picMk id="1026" creationId="{94CC375F-4F90-55E7-2652-B6517FDE9D9C}"/>
          </ac:picMkLst>
        </pc:picChg>
        <pc:picChg chg="add del mod">
          <ac:chgData name="Linda Tye" userId="8f5c981fa65a41a4" providerId="LiveId" clId="{11CCD245-2AFF-4711-A49E-8FF5C5EC0D3F}" dt="2025-01-16T03:13:23.044" v="965" actId="478"/>
          <ac:picMkLst>
            <pc:docMk/>
            <pc:sldMk cId="279511186" sldId="305"/>
            <ac:picMk id="1028" creationId="{0E98EDAF-E642-6812-0960-756440E9D908}"/>
          </ac:picMkLst>
        </pc:picChg>
        <pc:picChg chg="add del mod">
          <ac:chgData name="Linda Tye" userId="8f5c981fa65a41a4" providerId="LiveId" clId="{11CCD245-2AFF-4711-A49E-8FF5C5EC0D3F}" dt="2025-01-16T03:19:22.093" v="968" actId="478"/>
          <ac:picMkLst>
            <pc:docMk/>
            <pc:sldMk cId="279511186" sldId="305"/>
            <ac:picMk id="1030" creationId="{C252F1D9-9616-48B8-B5B0-49EC5A719823}"/>
          </ac:picMkLst>
        </pc:picChg>
        <pc:picChg chg="add mod">
          <ac:chgData name="Linda Tye" userId="8f5c981fa65a41a4" providerId="LiveId" clId="{11CCD245-2AFF-4711-A49E-8FF5C5EC0D3F}" dt="2025-01-16T03:58:54.079" v="1152" actId="1076"/>
          <ac:picMkLst>
            <pc:docMk/>
            <pc:sldMk cId="279511186" sldId="305"/>
            <ac:picMk id="1032" creationId="{08EE08FE-2597-7DDA-6073-1B1308CB8AE3}"/>
          </ac:picMkLst>
        </pc:picChg>
      </pc:sldChg>
      <pc:sldChg chg="addSp delSp modSp add del mod">
        <pc:chgData name="Linda Tye" userId="8f5c981fa65a41a4" providerId="LiveId" clId="{11CCD245-2AFF-4711-A49E-8FF5C5EC0D3F}" dt="2025-01-16T02:43:01.805" v="939" actId="47"/>
        <pc:sldMkLst>
          <pc:docMk/>
          <pc:sldMk cId="3463658619" sldId="305"/>
        </pc:sldMkLst>
        <pc:spChg chg="mod">
          <ac:chgData name="Linda Tye" userId="8f5c981fa65a41a4" providerId="LiveId" clId="{11CCD245-2AFF-4711-A49E-8FF5C5EC0D3F}" dt="2025-01-16T02:33:01.824" v="911" actId="21"/>
          <ac:spMkLst>
            <pc:docMk/>
            <pc:sldMk cId="3463658619" sldId="305"/>
            <ac:spMk id="14" creationId="{4842A9B3-BB97-39E4-F550-D535A23E4C6B}"/>
          </ac:spMkLst>
        </pc:spChg>
        <pc:picChg chg="add del mod modCrop">
          <ac:chgData name="Linda Tye" userId="8f5c981fa65a41a4" providerId="LiveId" clId="{11CCD245-2AFF-4711-A49E-8FF5C5EC0D3F}" dt="2025-01-16T02:31:47.700" v="905" actId="21"/>
          <ac:picMkLst>
            <pc:docMk/>
            <pc:sldMk cId="3463658619" sldId="305"/>
            <ac:picMk id="3" creationId="{009DE0BA-F64F-8F86-660F-75C349790683}"/>
          </ac:picMkLst>
        </pc:picChg>
      </pc:sldChg>
      <pc:sldMasterChg chg="delSldLayout">
        <pc:chgData name="Linda Tye" userId="8f5c981fa65a41a4" providerId="LiveId" clId="{11CCD245-2AFF-4711-A49E-8FF5C5EC0D3F}" dt="2025-01-17T01:31:13.984" v="1836" actId="47"/>
        <pc:sldMasterMkLst>
          <pc:docMk/>
          <pc:sldMasterMk cId="110910551" sldId="2147483799"/>
        </pc:sldMasterMkLst>
        <pc:sldLayoutChg chg="del">
          <pc:chgData name="Linda Tye" userId="8f5c981fa65a41a4" providerId="LiveId" clId="{11CCD245-2AFF-4711-A49E-8FF5C5EC0D3F}" dt="2025-01-14T06:16:51.174" v="0" actId="47"/>
          <pc:sldLayoutMkLst>
            <pc:docMk/>
            <pc:sldMasterMk cId="110910551" sldId="2147483799"/>
            <pc:sldLayoutMk cId="625334386" sldId="2147483813"/>
          </pc:sldLayoutMkLst>
        </pc:sldLayoutChg>
        <pc:sldLayoutChg chg="del">
          <pc:chgData name="Linda Tye" userId="8f5c981fa65a41a4" providerId="LiveId" clId="{11CCD245-2AFF-4711-A49E-8FF5C5EC0D3F}" dt="2025-01-14T06:16:52.189" v="1" actId="47"/>
          <pc:sldLayoutMkLst>
            <pc:docMk/>
            <pc:sldMasterMk cId="110910551" sldId="2147483799"/>
            <pc:sldLayoutMk cId="3735779588" sldId="2147483814"/>
          </pc:sldLayoutMkLst>
        </pc:sldLayoutChg>
        <pc:sldLayoutChg chg="del">
          <pc:chgData name="Linda Tye" userId="8f5c981fa65a41a4" providerId="LiveId" clId="{11CCD245-2AFF-4711-A49E-8FF5C5EC0D3F}" dt="2025-01-17T01:31:13.984" v="1836" actId="47"/>
          <pc:sldLayoutMkLst>
            <pc:docMk/>
            <pc:sldMasterMk cId="110910551" sldId="2147483799"/>
            <pc:sldLayoutMk cId="2386264458" sldId="214748382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1/17/2025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DDCFF-ABB9-FBCC-F954-9BE66C3F4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73FAF-B62C-8C6F-571D-920D39338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252AF-5674-BD2C-34BD-96D9ACFEDD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EF83E6-2182-7877-C0E2-D7B6F99C56FC}"/>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316781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3AB60-3E11-604A-0365-3C8AC8A8E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9ED36-4AE8-4EF8-85BE-5CD14B863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B59F5-9A52-60B9-7AF9-3D6E899F39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526B42-8BAF-0B18-443B-AF5BFDC16242}"/>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647201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B18AC-6BA7-41B0-F7AE-0237281EA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A4BF-ECCA-83A1-B472-51F3D86C8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AAAD08-E44B-5A3A-7D02-D7F2EA96A8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1DBB74-7946-44E7-F4B9-D0D603383FCD}"/>
              </a:ext>
            </a:extLst>
          </p:cNvPr>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389278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CC12F-1138-6286-16F0-E914DA9F3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B70E7-936A-5692-0C5B-A69EE92D2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ABB92-3E77-55E5-98F4-09C689D8AE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373F8F-6CC6-4931-01F9-3F789EF22CE5}"/>
              </a:ext>
            </a:extLst>
          </p:cNvPr>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380683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1806707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9C943-6E75-1764-8FE3-A841EAF6D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BCD12-109D-00CF-8C44-09903C57A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92488-B160-6DEE-3257-DA38AFCCB9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83BA59-8B30-A8CB-2010-47A34E7ABBF6}"/>
              </a:ext>
            </a:extLst>
          </p:cNvPr>
          <p:cNvSpPr>
            <a:spLocks noGrp="1"/>
          </p:cNvSpPr>
          <p:nvPr>
            <p:ph type="sldNum" sz="quarter" idx="5"/>
          </p:nvPr>
        </p:nvSpPr>
        <p:spPr/>
        <p:txBody>
          <a:bodyPr/>
          <a:lstStyle/>
          <a:p>
            <a:fld id="{B63359F2-43EF-4812-9DC0-98C0B1A40681}" type="slidenum">
              <a:rPr lang="en-US" smtClean="0"/>
              <a:t>17</a:t>
            </a:fld>
            <a:endParaRPr lang="en-US" dirty="0"/>
          </a:p>
        </p:txBody>
      </p:sp>
    </p:spTree>
    <p:extLst>
      <p:ext uri="{BB962C8B-B14F-4D97-AF65-F5344CB8AC3E}">
        <p14:creationId xmlns:p14="http://schemas.microsoft.com/office/powerpoint/2010/main" val="1245889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18</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A1C9D-B809-ED4D-AF85-33A02847E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08082-C7D0-0475-C022-89F931C3E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3BE4D5-459A-F442-270E-5787245E61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D41FD9-40C1-5FC5-5118-38ADAEA9ADDC}"/>
              </a:ext>
            </a:extLst>
          </p:cNvPr>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3991764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B9D37-0914-032D-96B3-A54E8D9C5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77869-76FA-F3AF-636B-2D2FCEEFB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C2F73-3E21-8487-F807-E46F8C0D63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2CC09C-9D3F-1170-A82A-95F45AE649A4}"/>
              </a:ext>
            </a:extLst>
          </p:cNvPr>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808693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7F544-2D8A-3DD4-C37E-B93148ADA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66025-55FC-ACC0-A5DE-52E50BAD0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550AD-BB4F-75F4-9659-B12B423A68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74C0D5-38F1-B8A1-8E4D-0AA2D7C10D63}"/>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66687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55291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682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91116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32870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5" r:id="rId14"/>
    <p:sldLayoutId id="2147483816" r:id="rId15"/>
    <p:sldLayoutId id="2147483817" r:id="rId16"/>
    <p:sldLayoutId id="2147483818" r:id="rId17"/>
    <p:sldLayoutId id="2147483819" r:id="rId18"/>
    <p:sldLayoutId id="2147483820" r:id="rId19"/>
    <p:sldLayoutId id="2147483822" r:id="rId20"/>
    <p:sldLayoutId id="2147483823" r:id="rId21"/>
    <p:sldLayoutId id="2147483824" r:id="rId22"/>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48054" y="781342"/>
            <a:ext cx="11265407" cy="1716531"/>
          </a:xfrm>
        </p:spPr>
        <p:txBody>
          <a:bodyPr/>
          <a:lstStyle/>
          <a:p>
            <a:r>
              <a:rPr lang="en-US" dirty="0"/>
              <a:t>Predicting health insurance claims in the USA</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17C0A-98DA-0F90-9550-A52579164F8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7A5A288-52CE-E5E9-B8E1-047AFB7AB669}"/>
              </a:ext>
            </a:extLst>
          </p:cNvPr>
          <p:cNvSpPr>
            <a:spLocks noGrp="1"/>
          </p:cNvSpPr>
          <p:nvPr>
            <p:ph type="title"/>
          </p:nvPr>
        </p:nvSpPr>
        <p:spPr>
          <a:xfrm>
            <a:off x="430205" y="165719"/>
            <a:ext cx="11267440" cy="1143000"/>
          </a:xfrm>
        </p:spPr>
        <p:txBody>
          <a:bodyPr/>
          <a:lstStyle/>
          <a:p>
            <a:r>
              <a:rPr lang="en-US" dirty="0"/>
              <a:t>Data Analysis</a:t>
            </a:r>
          </a:p>
        </p:txBody>
      </p:sp>
      <p:sp>
        <p:nvSpPr>
          <p:cNvPr id="13" name="TextBox 12">
            <a:extLst>
              <a:ext uri="{FF2B5EF4-FFF2-40B4-BE49-F238E27FC236}">
                <a16:creationId xmlns:a16="http://schemas.microsoft.com/office/drawing/2014/main" id="{B80D155D-1670-FFD5-B016-9FDB6F8FED8E}"/>
              </a:ext>
            </a:extLst>
          </p:cNvPr>
          <p:cNvSpPr txBox="1"/>
          <p:nvPr/>
        </p:nvSpPr>
        <p:spPr>
          <a:xfrm>
            <a:off x="5415753" y="5863158"/>
            <a:ext cx="963809" cy="307777"/>
          </a:xfrm>
          <a:prstGeom prst="rect">
            <a:avLst/>
          </a:prstGeom>
          <a:solidFill>
            <a:schemeClr val="bg1"/>
          </a:solidFill>
        </p:spPr>
        <p:txBody>
          <a:bodyPr wrap="square" rtlCol="0">
            <a:spAutoFit/>
          </a:bodyPr>
          <a:lstStyle/>
          <a:p>
            <a:r>
              <a:rPr lang="en-SG" sz="1400" dirty="0"/>
              <a:t>Chart 5</a:t>
            </a:r>
          </a:p>
        </p:txBody>
      </p:sp>
      <p:sp>
        <p:nvSpPr>
          <p:cNvPr id="15" name="TextBox 14">
            <a:extLst>
              <a:ext uri="{FF2B5EF4-FFF2-40B4-BE49-F238E27FC236}">
                <a16:creationId xmlns:a16="http://schemas.microsoft.com/office/drawing/2014/main" id="{FE106E3E-11FA-9FEE-342A-C792053FC93C}"/>
              </a:ext>
            </a:extLst>
          </p:cNvPr>
          <p:cNvSpPr txBox="1"/>
          <p:nvPr/>
        </p:nvSpPr>
        <p:spPr>
          <a:xfrm>
            <a:off x="6743448" y="1685613"/>
            <a:ext cx="4579065" cy="2296013"/>
          </a:xfrm>
          <a:prstGeom prst="rect">
            <a:avLst/>
          </a:prstGeom>
          <a:noFill/>
        </p:spPr>
        <p:txBody>
          <a:bodyPr wrap="square">
            <a:spAutoFit/>
          </a:bodyPr>
          <a:lstStyle/>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Blood pressure has the strongest relationship with claim amounts</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BMI also has a noticeable but weaker link with claims</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Other variables, such as age and the number of children, show very weak or negligible relationships with claim amounts</a:t>
            </a:r>
            <a:endParaRPr lang="en-SG" dirty="0">
              <a:solidFill>
                <a:schemeClr val="tx1">
                  <a:lumMod val="75000"/>
                  <a:lumOff val="25000"/>
                </a:schemeClr>
              </a:solidFill>
            </a:endParaRPr>
          </a:p>
        </p:txBody>
      </p:sp>
      <p:pic>
        <p:nvPicPr>
          <p:cNvPr id="2050" name="Picture 2">
            <a:extLst>
              <a:ext uri="{FF2B5EF4-FFF2-40B4-BE49-F238E27FC236}">
                <a16:creationId xmlns:a16="http://schemas.microsoft.com/office/drawing/2014/main" id="{A197EBFC-B470-57C0-E5D0-C4EC80722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56" y="1685613"/>
            <a:ext cx="57150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89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9F435-7515-CEBB-0432-1394C0CEE8B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6D7DDC7-1A39-13AB-D239-9BAFA9541BC7}"/>
              </a:ext>
            </a:extLst>
          </p:cNvPr>
          <p:cNvSpPr>
            <a:spLocks noGrp="1"/>
          </p:cNvSpPr>
          <p:nvPr>
            <p:ph type="title"/>
          </p:nvPr>
        </p:nvSpPr>
        <p:spPr>
          <a:xfrm>
            <a:off x="430205" y="165719"/>
            <a:ext cx="11267440" cy="1143000"/>
          </a:xfrm>
        </p:spPr>
        <p:txBody>
          <a:bodyPr/>
          <a:lstStyle/>
          <a:p>
            <a:r>
              <a:rPr lang="en-US" dirty="0"/>
              <a:t>Data Analysis</a:t>
            </a:r>
          </a:p>
        </p:txBody>
      </p:sp>
      <p:sp>
        <p:nvSpPr>
          <p:cNvPr id="13" name="TextBox 12">
            <a:extLst>
              <a:ext uri="{FF2B5EF4-FFF2-40B4-BE49-F238E27FC236}">
                <a16:creationId xmlns:a16="http://schemas.microsoft.com/office/drawing/2014/main" id="{4F14C7A4-7FDF-E197-49F6-F0DA57143853}"/>
              </a:ext>
            </a:extLst>
          </p:cNvPr>
          <p:cNvSpPr txBox="1"/>
          <p:nvPr/>
        </p:nvSpPr>
        <p:spPr>
          <a:xfrm>
            <a:off x="5415753" y="5863158"/>
            <a:ext cx="963809" cy="307777"/>
          </a:xfrm>
          <a:prstGeom prst="rect">
            <a:avLst/>
          </a:prstGeom>
          <a:solidFill>
            <a:schemeClr val="bg1"/>
          </a:solidFill>
        </p:spPr>
        <p:txBody>
          <a:bodyPr wrap="square" rtlCol="0">
            <a:spAutoFit/>
          </a:bodyPr>
          <a:lstStyle/>
          <a:p>
            <a:r>
              <a:rPr lang="en-SG" sz="1400" dirty="0"/>
              <a:t>Chart 6</a:t>
            </a:r>
          </a:p>
        </p:txBody>
      </p:sp>
      <p:sp>
        <p:nvSpPr>
          <p:cNvPr id="15" name="TextBox 14">
            <a:extLst>
              <a:ext uri="{FF2B5EF4-FFF2-40B4-BE49-F238E27FC236}">
                <a16:creationId xmlns:a16="http://schemas.microsoft.com/office/drawing/2014/main" id="{AE9C682E-BA3C-BCC2-7849-4D45CFFEF73F}"/>
              </a:ext>
            </a:extLst>
          </p:cNvPr>
          <p:cNvSpPr txBox="1"/>
          <p:nvPr/>
        </p:nvSpPr>
        <p:spPr>
          <a:xfrm>
            <a:off x="8152471" y="1379096"/>
            <a:ext cx="3545174" cy="2994666"/>
          </a:xfrm>
          <a:prstGeom prst="rect">
            <a:avLst/>
          </a:prstGeom>
          <a:noFill/>
        </p:spPr>
        <p:txBody>
          <a:bodyPr wrap="square">
            <a:spAutoFit/>
          </a:bodyPr>
          <a:lstStyle/>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The strong correlation between a smoker and claim amount indicates that smokers tend to have higher insurance claims</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Smoker and blood pressure shows a moderate correlation, and this tends to shows that smokers have higher blood pressure compared to those who do not smoke</a:t>
            </a:r>
            <a:endParaRPr lang="en-SG" dirty="0">
              <a:solidFill>
                <a:schemeClr val="tx1">
                  <a:lumMod val="75000"/>
                  <a:lumOff val="25000"/>
                </a:schemeClr>
              </a:solidFill>
            </a:endParaRPr>
          </a:p>
        </p:txBody>
      </p:sp>
      <p:pic>
        <p:nvPicPr>
          <p:cNvPr id="1032" name="Picture 8">
            <a:extLst>
              <a:ext uri="{FF2B5EF4-FFF2-40B4-BE49-F238E27FC236}">
                <a16:creationId xmlns:a16="http://schemas.microsoft.com/office/drawing/2014/main" id="{08EE08FE-2597-7DDA-6073-1B1308CB8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05" y="1308719"/>
            <a:ext cx="7467209" cy="54702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172BBA-64D7-805B-E4ED-610BCF96B382}"/>
              </a:ext>
            </a:extLst>
          </p:cNvPr>
          <p:cNvSpPr txBox="1"/>
          <p:nvPr/>
        </p:nvSpPr>
        <p:spPr>
          <a:xfrm>
            <a:off x="7269536" y="6368009"/>
            <a:ext cx="963809" cy="307777"/>
          </a:xfrm>
          <a:prstGeom prst="rect">
            <a:avLst/>
          </a:prstGeom>
          <a:solidFill>
            <a:schemeClr val="bg1"/>
          </a:solidFill>
        </p:spPr>
        <p:txBody>
          <a:bodyPr wrap="square" rtlCol="0">
            <a:spAutoFit/>
          </a:bodyPr>
          <a:lstStyle/>
          <a:p>
            <a:r>
              <a:rPr lang="en-SG" sz="1400" dirty="0"/>
              <a:t>Chart 6</a:t>
            </a:r>
          </a:p>
        </p:txBody>
      </p:sp>
    </p:spTree>
    <p:extLst>
      <p:ext uri="{BB962C8B-B14F-4D97-AF65-F5344CB8AC3E}">
        <p14:creationId xmlns:p14="http://schemas.microsoft.com/office/powerpoint/2010/main" val="27951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66F33-4638-302C-5ABC-AA18CF2C4AE5}"/>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C1CD988-B24C-384B-022C-86BA7CF21D8B}"/>
              </a:ext>
            </a:extLst>
          </p:cNvPr>
          <p:cNvSpPr>
            <a:spLocks noGrp="1"/>
          </p:cNvSpPr>
          <p:nvPr>
            <p:ph type="title"/>
          </p:nvPr>
        </p:nvSpPr>
        <p:spPr>
          <a:xfrm>
            <a:off x="430205" y="113681"/>
            <a:ext cx="11267440" cy="1143000"/>
          </a:xfrm>
        </p:spPr>
        <p:txBody>
          <a:bodyPr/>
          <a:lstStyle/>
          <a:p>
            <a:r>
              <a:rPr lang="en-US" dirty="0"/>
              <a:t>Data Analysis</a:t>
            </a:r>
          </a:p>
        </p:txBody>
      </p:sp>
      <p:sp>
        <p:nvSpPr>
          <p:cNvPr id="15" name="TextBox 14">
            <a:extLst>
              <a:ext uri="{FF2B5EF4-FFF2-40B4-BE49-F238E27FC236}">
                <a16:creationId xmlns:a16="http://schemas.microsoft.com/office/drawing/2014/main" id="{327169A2-9A84-A1D9-5523-8077C39DAB50}"/>
              </a:ext>
            </a:extLst>
          </p:cNvPr>
          <p:cNvSpPr txBox="1"/>
          <p:nvPr/>
        </p:nvSpPr>
        <p:spPr>
          <a:xfrm>
            <a:off x="631139" y="1931093"/>
            <a:ext cx="4255655" cy="2019014"/>
          </a:xfrm>
          <a:prstGeom prst="rect">
            <a:avLst/>
          </a:prstGeom>
          <a:noFill/>
        </p:spPr>
        <p:txBody>
          <a:bodyPr wrap="square">
            <a:spAutoFit/>
          </a:bodyPr>
          <a:lstStyle/>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Insurance claims are higher on average in smokers than non-smokers</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Higher claims are associated with a higher BMI and claimants who smoke</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Higher blood pressure is linked to higher claims</a:t>
            </a:r>
          </a:p>
        </p:txBody>
      </p:sp>
      <p:grpSp>
        <p:nvGrpSpPr>
          <p:cNvPr id="9" name="Group 8">
            <a:extLst>
              <a:ext uri="{FF2B5EF4-FFF2-40B4-BE49-F238E27FC236}">
                <a16:creationId xmlns:a16="http://schemas.microsoft.com/office/drawing/2014/main" id="{434D397A-9B23-6D76-E72E-46167FE98EB7}"/>
              </a:ext>
            </a:extLst>
          </p:cNvPr>
          <p:cNvGrpSpPr/>
          <p:nvPr/>
        </p:nvGrpSpPr>
        <p:grpSpPr>
          <a:xfrm>
            <a:off x="4585893" y="580914"/>
            <a:ext cx="7093570" cy="6282233"/>
            <a:chOff x="4585893" y="580914"/>
            <a:chExt cx="7093570" cy="6282233"/>
          </a:xfrm>
        </p:grpSpPr>
        <p:sp>
          <p:nvSpPr>
            <p:cNvPr id="13" name="TextBox 12">
              <a:extLst>
                <a:ext uri="{FF2B5EF4-FFF2-40B4-BE49-F238E27FC236}">
                  <a16:creationId xmlns:a16="http://schemas.microsoft.com/office/drawing/2014/main" id="{A77EB89F-5BA5-AA05-36BC-A9FD6820D516}"/>
                </a:ext>
              </a:extLst>
            </p:cNvPr>
            <p:cNvSpPr txBox="1"/>
            <p:nvPr/>
          </p:nvSpPr>
          <p:spPr>
            <a:xfrm>
              <a:off x="4585893" y="6281836"/>
              <a:ext cx="963809" cy="307777"/>
            </a:xfrm>
            <a:prstGeom prst="rect">
              <a:avLst/>
            </a:prstGeom>
            <a:solidFill>
              <a:schemeClr val="bg1"/>
            </a:solidFill>
          </p:spPr>
          <p:txBody>
            <a:bodyPr wrap="square" rtlCol="0">
              <a:spAutoFit/>
            </a:bodyPr>
            <a:lstStyle/>
            <a:p>
              <a:r>
                <a:rPr lang="en-SG" sz="1400" dirty="0"/>
                <a:t>Chart 7</a:t>
              </a:r>
            </a:p>
          </p:txBody>
        </p:sp>
        <p:pic>
          <p:nvPicPr>
            <p:cNvPr id="3" name="Picture 2">
              <a:extLst>
                <a:ext uri="{FF2B5EF4-FFF2-40B4-BE49-F238E27FC236}">
                  <a16:creationId xmlns:a16="http://schemas.microsoft.com/office/drawing/2014/main" id="{57756967-080A-7DF0-C1BF-63D9B39E028F}"/>
                </a:ext>
              </a:extLst>
            </p:cNvPr>
            <p:cNvPicPr>
              <a:picLocks noChangeAspect="1"/>
            </p:cNvPicPr>
            <p:nvPr/>
          </p:nvPicPr>
          <p:blipFill>
            <a:blip r:embed="rId3"/>
            <a:stretch>
              <a:fillRect/>
            </a:stretch>
          </p:blipFill>
          <p:spPr>
            <a:xfrm>
              <a:off x="5413806" y="580914"/>
              <a:ext cx="6265657" cy="6282233"/>
            </a:xfrm>
            <a:prstGeom prst="rect">
              <a:avLst/>
            </a:prstGeom>
          </p:spPr>
        </p:pic>
        <p:pic>
          <p:nvPicPr>
            <p:cNvPr id="8" name="Picture 7">
              <a:extLst>
                <a:ext uri="{FF2B5EF4-FFF2-40B4-BE49-F238E27FC236}">
                  <a16:creationId xmlns:a16="http://schemas.microsoft.com/office/drawing/2014/main" id="{48C876C2-C9C1-AF8E-90B0-FED79AAC34B0}"/>
                </a:ext>
              </a:extLst>
            </p:cNvPr>
            <p:cNvPicPr>
              <a:picLocks noChangeAspect="1"/>
            </p:cNvPicPr>
            <p:nvPr/>
          </p:nvPicPr>
          <p:blipFill>
            <a:blip r:embed="rId4"/>
            <a:stretch>
              <a:fillRect/>
            </a:stretch>
          </p:blipFill>
          <p:spPr>
            <a:xfrm>
              <a:off x="4653128" y="5455537"/>
              <a:ext cx="600159" cy="666843"/>
            </a:xfrm>
            <a:prstGeom prst="rect">
              <a:avLst/>
            </a:prstGeom>
          </p:spPr>
        </p:pic>
      </p:grpSp>
    </p:spTree>
    <p:extLst>
      <p:ext uri="{BB962C8B-B14F-4D97-AF65-F5344CB8AC3E}">
        <p14:creationId xmlns:p14="http://schemas.microsoft.com/office/powerpoint/2010/main" val="1703734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7447C-262F-A570-3EC9-D6A216CAB0A2}"/>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B973A5C5-A86E-6BCB-19F8-CFAB825F13FD}"/>
              </a:ext>
            </a:extLst>
          </p:cNvPr>
          <p:cNvSpPr>
            <a:spLocks noGrp="1"/>
          </p:cNvSpPr>
          <p:nvPr>
            <p:ph type="title"/>
          </p:nvPr>
        </p:nvSpPr>
        <p:spPr>
          <a:xfrm>
            <a:off x="457200" y="590083"/>
            <a:ext cx="11277600" cy="1044253"/>
          </a:xfrm>
        </p:spPr>
        <p:txBody>
          <a:bodyPr/>
          <a:lstStyle/>
          <a:p>
            <a:r>
              <a:rPr lang="en-US" dirty="0"/>
              <a:t>Model evaluation</a:t>
            </a:r>
          </a:p>
        </p:txBody>
      </p:sp>
      <p:sp>
        <p:nvSpPr>
          <p:cNvPr id="11" name="TextBox 10">
            <a:extLst>
              <a:ext uri="{FF2B5EF4-FFF2-40B4-BE49-F238E27FC236}">
                <a16:creationId xmlns:a16="http://schemas.microsoft.com/office/drawing/2014/main" id="{3C6E8EE5-90FE-F6DF-4254-BB01E9B0517A}"/>
              </a:ext>
            </a:extLst>
          </p:cNvPr>
          <p:cNvSpPr txBox="1"/>
          <p:nvPr/>
        </p:nvSpPr>
        <p:spPr>
          <a:xfrm>
            <a:off x="10770991" y="5744549"/>
            <a:ext cx="963809" cy="307777"/>
          </a:xfrm>
          <a:prstGeom prst="rect">
            <a:avLst/>
          </a:prstGeom>
          <a:solidFill>
            <a:schemeClr val="bg1"/>
          </a:solidFill>
        </p:spPr>
        <p:txBody>
          <a:bodyPr wrap="square" rtlCol="0">
            <a:spAutoFit/>
          </a:bodyPr>
          <a:lstStyle/>
          <a:p>
            <a:r>
              <a:rPr lang="en-SG" sz="1400" dirty="0"/>
              <a:t>Table 5</a:t>
            </a:r>
          </a:p>
        </p:txBody>
      </p:sp>
      <p:pic>
        <p:nvPicPr>
          <p:cNvPr id="3" name="Picture 2">
            <a:extLst>
              <a:ext uri="{FF2B5EF4-FFF2-40B4-BE49-F238E27FC236}">
                <a16:creationId xmlns:a16="http://schemas.microsoft.com/office/drawing/2014/main" id="{F302EFAB-AD63-9B5E-D4EE-966E9F92A399}"/>
              </a:ext>
            </a:extLst>
          </p:cNvPr>
          <p:cNvPicPr>
            <a:picLocks noChangeAspect="1"/>
          </p:cNvPicPr>
          <p:nvPr/>
        </p:nvPicPr>
        <p:blipFill>
          <a:blip r:embed="rId3"/>
          <a:stretch>
            <a:fillRect/>
          </a:stretch>
        </p:blipFill>
        <p:spPr>
          <a:xfrm>
            <a:off x="527824" y="1664316"/>
            <a:ext cx="10987668" cy="3961751"/>
          </a:xfrm>
          <a:prstGeom prst="rect">
            <a:avLst/>
          </a:prstGeom>
        </p:spPr>
      </p:pic>
    </p:spTree>
    <p:extLst>
      <p:ext uri="{BB962C8B-B14F-4D97-AF65-F5344CB8AC3E}">
        <p14:creationId xmlns:p14="http://schemas.microsoft.com/office/powerpoint/2010/main" val="2213093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a:xfrm>
            <a:off x="457200" y="590083"/>
            <a:ext cx="11277600" cy="796507"/>
          </a:xfrm>
        </p:spPr>
        <p:txBody>
          <a:bodyPr/>
          <a:lstStyle/>
          <a:p>
            <a:r>
              <a:rPr lang="en-US" dirty="0"/>
              <a:t>Model evaluation</a:t>
            </a:r>
          </a:p>
        </p:txBody>
      </p:sp>
      <p:sp>
        <p:nvSpPr>
          <p:cNvPr id="11" name="TextBox 10">
            <a:extLst>
              <a:ext uri="{FF2B5EF4-FFF2-40B4-BE49-F238E27FC236}">
                <a16:creationId xmlns:a16="http://schemas.microsoft.com/office/drawing/2014/main" id="{B781D2CD-AC6B-1A38-197F-A913F5F1E70B}"/>
              </a:ext>
            </a:extLst>
          </p:cNvPr>
          <p:cNvSpPr txBox="1"/>
          <p:nvPr/>
        </p:nvSpPr>
        <p:spPr>
          <a:xfrm>
            <a:off x="9495448" y="6267917"/>
            <a:ext cx="963809" cy="307777"/>
          </a:xfrm>
          <a:prstGeom prst="rect">
            <a:avLst/>
          </a:prstGeom>
          <a:solidFill>
            <a:schemeClr val="bg1"/>
          </a:solidFill>
        </p:spPr>
        <p:txBody>
          <a:bodyPr wrap="square" rtlCol="0">
            <a:spAutoFit/>
          </a:bodyPr>
          <a:lstStyle/>
          <a:p>
            <a:r>
              <a:rPr lang="en-SG" sz="1400" dirty="0"/>
              <a:t>Chart 8</a:t>
            </a:r>
          </a:p>
        </p:txBody>
      </p:sp>
      <p:pic>
        <p:nvPicPr>
          <p:cNvPr id="13" name="Picture 12">
            <a:extLst>
              <a:ext uri="{FF2B5EF4-FFF2-40B4-BE49-F238E27FC236}">
                <a16:creationId xmlns:a16="http://schemas.microsoft.com/office/drawing/2014/main" id="{86CCE4D8-BA98-EA8F-8A7A-B91530933DA5}"/>
              </a:ext>
            </a:extLst>
          </p:cNvPr>
          <p:cNvPicPr>
            <a:picLocks noChangeAspect="1"/>
          </p:cNvPicPr>
          <p:nvPr/>
        </p:nvPicPr>
        <p:blipFill>
          <a:blip r:embed="rId3"/>
          <a:srcRect l="3014"/>
          <a:stretch/>
        </p:blipFill>
        <p:spPr>
          <a:xfrm>
            <a:off x="914575" y="1598533"/>
            <a:ext cx="8580873" cy="4977161"/>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386080" y="1386591"/>
            <a:ext cx="4987894" cy="4977568"/>
          </a:xfrm>
        </p:spPr>
        <p:txBody>
          <a:bodyPr/>
          <a:lstStyle/>
          <a:p>
            <a:pPr marL="285750" indent="-285750">
              <a:buFont typeface="Wingdings" panose="05000000000000000000" pitchFamily="2" charset="2"/>
              <a:buChar char="§"/>
            </a:pPr>
            <a:r>
              <a:rPr lang="en-US" sz="1600" dirty="0"/>
              <a:t>The Random Forest Regressor (RFR) stands out against other models across all metrics, making it the most accurate and reliable for our dataset (table 5)</a:t>
            </a:r>
          </a:p>
          <a:p>
            <a:pPr marL="285750" indent="-285750">
              <a:buFont typeface="Wingdings" panose="05000000000000000000" pitchFamily="2" charset="2"/>
              <a:buChar char="§"/>
            </a:pPr>
            <a:r>
              <a:rPr lang="en-US" sz="1600" dirty="0"/>
              <a:t>It provides reliable predictions with minimal error</a:t>
            </a:r>
          </a:p>
          <a:p>
            <a:pPr marL="285750" indent="-285750">
              <a:buFont typeface="Wingdings" panose="05000000000000000000" pitchFamily="2" charset="2"/>
              <a:buChar char="§"/>
            </a:pPr>
            <a:r>
              <a:rPr lang="en-US" sz="1600" dirty="0"/>
              <a:t>Its high R-squared values and low MAPE underscore its effectiveness in capturing the complexity of the data.. </a:t>
            </a:r>
          </a:p>
          <a:p>
            <a:pPr marL="285750" indent="-285750">
              <a:buFont typeface="Wingdings" panose="05000000000000000000" pitchFamily="2" charset="2"/>
              <a:buChar char="§"/>
            </a:pPr>
            <a:r>
              <a:rPr lang="en-US" sz="1600" dirty="0"/>
              <a:t>RFR also recorded an MAPE of 0.61 which implies the lowest relative prediction error among the models</a:t>
            </a:r>
          </a:p>
          <a:p>
            <a:pPr marL="285750" indent="-285750">
              <a:buFont typeface="Wingdings" panose="05000000000000000000" pitchFamily="2" charset="2"/>
              <a:buChar char="§"/>
            </a:pPr>
            <a:r>
              <a:rPr lang="en-US" sz="1600" dirty="0"/>
              <a:t>By computing feature importance, RFR determines each feature’s contribution to USA insurance claim prediction (chart 8)</a:t>
            </a:r>
          </a:p>
          <a:p>
            <a:pPr marL="285750" indent="-285750">
              <a:buFont typeface="Wingdings" panose="05000000000000000000" pitchFamily="2" charset="2"/>
              <a:buChar char="§"/>
            </a:pPr>
            <a:r>
              <a:rPr lang="en-US" sz="1600" dirty="0"/>
              <a:t>Smoking is a very significant factor for insurance claims in the USA, followed by BMI and blood pressure</a:t>
            </a:r>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l="8547" t="707" r="9807"/>
          <a:stretch/>
        </p:blipFill>
        <p:spPr>
          <a:xfrm>
            <a:off x="5583836" y="650240"/>
            <a:ext cx="6138472" cy="5713918"/>
          </a:xfrm>
        </p:spPr>
      </p:pic>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398795" y="650240"/>
            <a:ext cx="3837925" cy="645653"/>
          </a:xfrm>
        </p:spPr>
        <p:txBody>
          <a:bodyPr/>
          <a:lstStyle/>
          <a:p>
            <a:r>
              <a:rPr lang="en-US" dirty="0"/>
              <a:t>Evaluation</a:t>
            </a:r>
          </a:p>
        </p:txBody>
      </p:sp>
    </p:spTree>
    <p:extLst>
      <p:ext uri="{BB962C8B-B14F-4D97-AF65-F5344CB8AC3E}">
        <p14:creationId xmlns:p14="http://schemas.microsoft.com/office/powerpoint/2010/main" val="160530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457200" y="690880"/>
            <a:ext cx="11267440" cy="781081"/>
          </a:xfrm>
        </p:spPr>
        <p:txBody>
          <a:bodyPr/>
          <a:lstStyle/>
          <a:p>
            <a:r>
              <a:rPr lang="en-US" dirty="0"/>
              <a:t>Key insights</a:t>
            </a:r>
          </a:p>
        </p:txBody>
      </p:sp>
      <p:sp>
        <p:nvSpPr>
          <p:cNvPr id="4" name="Content Placeholder 3">
            <a:extLst>
              <a:ext uri="{FF2B5EF4-FFF2-40B4-BE49-F238E27FC236}">
                <a16:creationId xmlns:a16="http://schemas.microsoft.com/office/drawing/2014/main" id="{308443D9-BCAD-2F33-9DE7-54605EFCC263}"/>
              </a:ext>
            </a:extLst>
          </p:cNvPr>
          <p:cNvSpPr>
            <a:spLocks noGrp="1"/>
          </p:cNvSpPr>
          <p:nvPr>
            <p:ph sz="half" idx="2"/>
          </p:nvPr>
        </p:nvSpPr>
        <p:spPr>
          <a:xfrm>
            <a:off x="405162" y="1746061"/>
            <a:ext cx="5605894" cy="4969532"/>
          </a:xfrm>
        </p:spPr>
        <p:txBody>
          <a:bodyPr>
            <a:normAutofit/>
          </a:bodyPr>
          <a:lstStyle/>
          <a:p>
            <a:pPr marL="342900" indent="-342900">
              <a:buFont typeface="+mj-lt"/>
              <a:buAutoNum type="arabicPeriod"/>
            </a:pPr>
            <a:r>
              <a:rPr lang="en-US" sz="1600" dirty="0"/>
              <a:t>Enhanced Decision-Making with AI:</a:t>
            </a:r>
          </a:p>
          <a:p>
            <a:pPr marL="547688" lvl="2" indent="-187325">
              <a:buFont typeface="Arial" panose="020B0604020202020204" pitchFamily="34" charset="0"/>
              <a:buChar char="•"/>
            </a:pPr>
            <a:r>
              <a:rPr lang="en-US" sz="1600" dirty="0"/>
              <a:t>The Random Forest Regressor (RFR) model enables more informed decisions in risk assessment, pricing strategies, and designing targeted health interventions through reliable predictions.</a:t>
            </a:r>
          </a:p>
          <a:p>
            <a:pPr marL="342900" indent="-342900">
              <a:buFont typeface="+mj-lt"/>
              <a:buAutoNum type="arabicPeriod"/>
            </a:pPr>
            <a:r>
              <a:rPr lang="en-US" sz="1600" dirty="0"/>
              <a:t>Critical Role of Key Variables:</a:t>
            </a:r>
          </a:p>
          <a:p>
            <a:pPr marL="539750" lvl="2" indent="-179388">
              <a:buFont typeface="Arial" panose="020B0604020202020204" pitchFamily="34" charset="0"/>
              <a:buChar char="•"/>
            </a:pPr>
            <a:r>
              <a:rPr lang="en-US" sz="1600" dirty="0"/>
              <a:t>The feature importance analysis highlights the significant impact of smoking habits, body mass index (BMI), and blood pressure on insurance claim predictions. These variables should be prioritized in formulating insurance policies and pricing strategies</a:t>
            </a:r>
          </a:p>
        </p:txBody>
      </p:sp>
      <p:sp>
        <p:nvSpPr>
          <p:cNvPr id="6" name="Content Placeholder 5">
            <a:extLst>
              <a:ext uri="{FF2B5EF4-FFF2-40B4-BE49-F238E27FC236}">
                <a16:creationId xmlns:a16="http://schemas.microsoft.com/office/drawing/2014/main" id="{D85F6B9E-BF40-C5E6-F65C-E6BC1EAFCE76}"/>
              </a:ext>
            </a:extLst>
          </p:cNvPr>
          <p:cNvSpPr>
            <a:spLocks noGrp="1"/>
          </p:cNvSpPr>
          <p:nvPr>
            <p:ph sz="half" idx="13"/>
          </p:nvPr>
        </p:nvSpPr>
        <p:spPr>
          <a:xfrm>
            <a:off x="6303364" y="1746061"/>
            <a:ext cx="5509495" cy="4149217"/>
          </a:xfrm>
        </p:spPr>
        <p:txBody>
          <a:bodyPr>
            <a:noAutofit/>
          </a:bodyPr>
          <a:lstStyle/>
          <a:p>
            <a:pPr marL="342900" indent="-342900">
              <a:buFont typeface="+mj-lt"/>
              <a:buAutoNum type="arabicPeriod" startAt="3"/>
            </a:pPr>
            <a:r>
              <a:rPr lang="en-US" sz="1600" dirty="0"/>
              <a:t>Improved Efficiency and Cost Savings:</a:t>
            </a:r>
          </a:p>
          <a:p>
            <a:pPr marL="539750" lvl="1" indent="-163513">
              <a:buFont typeface="Arial" panose="020B0604020202020204" pitchFamily="34" charset="0"/>
              <a:buChar char="•"/>
            </a:pPr>
            <a:r>
              <a:rPr lang="en-US" sz="1600" dirty="0"/>
              <a:t>The application of AI, particularly the RFR model, enhances precision in predicting claims, reducing errors, and optimizing insurance claim processing. This can lead to substantial cost savings and improved efficiency within the healthcare insurance system.</a:t>
            </a:r>
          </a:p>
          <a:p>
            <a:pPr marL="360363" indent="-360363">
              <a:buAutoNum type="arabicPeriod" startAt="3"/>
            </a:pPr>
            <a:r>
              <a:rPr lang="en-US" sz="1600" dirty="0"/>
              <a:t>Future Opportunities for AI in the USA Healthcare Sector:</a:t>
            </a:r>
          </a:p>
          <a:p>
            <a:pPr marL="539750" lvl="1" indent="-165100">
              <a:buFont typeface="Arial" panose="020B0604020202020204" pitchFamily="34" charset="0"/>
              <a:buChar char="•"/>
            </a:pPr>
            <a:r>
              <a:rPr lang="en-US" sz="1600" dirty="0"/>
              <a:t>By leveraging AI for insurance claim forecasting, the healthcare sector in the USA can significantly improve resource allocation, streamline processes, and ensure fair and accurate pricing strategies, driving progress in healthcare insurance.</a:t>
            </a:r>
          </a:p>
        </p:txBody>
      </p:sp>
    </p:spTree>
    <p:extLst>
      <p:ext uri="{BB962C8B-B14F-4D97-AF65-F5344CB8AC3E}">
        <p14:creationId xmlns:p14="http://schemas.microsoft.com/office/powerpoint/2010/main" val="370479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DFCD-0168-0588-3D0D-F42E512247B2}"/>
            </a:ext>
          </a:extLst>
        </p:cNvPr>
        <p:cNvGrpSpPr/>
        <p:nvPr/>
      </p:nvGrpSpPr>
      <p:grpSpPr>
        <a:xfrm>
          <a:off x="0" y="0"/>
          <a:ext cx="0" cy="0"/>
          <a:chOff x="0" y="0"/>
          <a:chExt cx="0" cy="0"/>
        </a:xfrm>
      </p:grpSpPr>
      <p:sp>
        <p:nvSpPr>
          <p:cNvPr id="26" name="Title 25">
            <a:extLst>
              <a:ext uri="{FF2B5EF4-FFF2-40B4-BE49-F238E27FC236}">
                <a16:creationId xmlns:a16="http://schemas.microsoft.com/office/drawing/2014/main" id="{A33657B3-92D0-9DBA-1976-86399A4FCB7D}"/>
              </a:ext>
            </a:extLst>
          </p:cNvPr>
          <p:cNvSpPr>
            <a:spLocks noGrp="1"/>
          </p:cNvSpPr>
          <p:nvPr>
            <p:ph type="ctrTitle"/>
          </p:nvPr>
        </p:nvSpPr>
        <p:spPr>
          <a:xfrm>
            <a:off x="6108219" y="741364"/>
            <a:ext cx="5626579" cy="559612"/>
          </a:xfrm>
        </p:spPr>
        <p:txBody>
          <a:bodyPr/>
          <a:lstStyle/>
          <a:p>
            <a:r>
              <a:rPr lang="en-US" dirty="0"/>
              <a:t>Reflections</a:t>
            </a:r>
          </a:p>
        </p:txBody>
      </p:sp>
      <p:pic>
        <p:nvPicPr>
          <p:cNvPr id="21" name="Picture Placeholder 20" descr="Two people smiling while holding coffee">
            <a:extLst>
              <a:ext uri="{FF2B5EF4-FFF2-40B4-BE49-F238E27FC236}">
                <a16:creationId xmlns:a16="http://schemas.microsoft.com/office/drawing/2014/main" id="{C5626E3B-82A0-5884-D3EF-917610AA5BEA}"/>
              </a:ext>
            </a:extLst>
          </p:cNvPr>
          <p:cNvPicPr>
            <a:picLocks noGrp="1" noChangeAspect="1"/>
          </p:cNvPicPr>
          <p:nvPr>
            <p:ph type="pic" sz="quarter" idx="13"/>
          </p:nvPr>
        </p:nvPicPr>
        <p:blipFill>
          <a:blip r:embed="rId3"/>
          <a:srcRect l="38" r="38"/>
          <a:stretch/>
        </p:blipFill>
        <p:spPr/>
      </p:pic>
      <p:sp>
        <p:nvSpPr>
          <p:cNvPr id="4" name="Content Placeholder 3">
            <a:extLst>
              <a:ext uri="{FF2B5EF4-FFF2-40B4-BE49-F238E27FC236}">
                <a16:creationId xmlns:a16="http://schemas.microsoft.com/office/drawing/2014/main" id="{731FCE6D-A323-43CC-266A-C8B6E792E2BF}"/>
              </a:ext>
            </a:extLst>
          </p:cNvPr>
          <p:cNvSpPr txBox="1">
            <a:spLocks/>
          </p:cNvSpPr>
          <p:nvPr/>
        </p:nvSpPr>
        <p:spPr>
          <a:xfrm>
            <a:off x="6096000" y="1514006"/>
            <a:ext cx="5801283" cy="4602629"/>
          </a:xfrm>
          <a:prstGeom prst="rect">
            <a:avLst/>
          </a:prstGeom>
          <a:noFill/>
        </p:spPr>
        <p:txBody>
          <a:bodyP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Challenges</a:t>
            </a:r>
          </a:p>
          <a:p>
            <a:pPr>
              <a:buFont typeface="Wingdings" panose="05000000000000000000" pitchFamily="2" charset="2"/>
              <a:buChar char="§"/>
            </a:pPr>
            <a:r>
              <a:rPr lang="en-US" dirty="0"/>
              <a:t>What’s my angle? </a:t>
            </a:r>
          </a:p>
          <a:p>
            <a:pPr>
              <a:buFont typeface="Wingdings" panose="05000000000000000000" pitchFamily="2" charset="2"/>
              <a:buChar char="§"/>
            </a:pPr>
            <a:r>
              <a:rPr lang="en-US" dirty="0"/>
              <a:t>How to not put everyone to sleep?</a:t>
            </a:r>
          </a:p>
          <a:p>
            <a:pPr marL="285750" indent="-285750">
              <a:buFont typeface="Wingdings" panose="05000000000000000000" pitchFamily="2" charset="2"/>
              <a:buChar char="§"/>
            </a:pPr>
            <a:r>
              <a:rPr lang="en-US" dirty="0"/>
              <a:t>Find the right dataset </a:t>
            </a:r>
          </a:p>
          <a:p>
            <a:pPr marL="285750" indent="-285750">
              <a:buFont typeface="Wingdings" panose="05000000000000000000" pitchFamily="2" charset="2"/>
              <a:buChar char="§"/>
            </a:pPr>
            <a:r>
              <a:rPr lang="en-US" dirty="0"/>
              <a:t>The small sample size increase sampling bias as the data might not accurately represent the population</a:t>
            </a:r>
          </a:p>
          <a:p>
            <a:pPr marL="0" indent="0">
              <a:buNone/>
            </a:pPr>
            <a:endParaRPr lang="en-US" dirty="0"/>
          </a:p>
          <a:p>
            <a:pPr marL="0" indent="0">
              <a:buNone/>
            </a:pPr>
            <a:r>
              <a:rPr lang="en-US" dirty="0"/>
              <a:t>What I’ve learnt</a:t>
            </a:r>
          </a:p>
          <a:p>
            <a:pPr marL="285750" indent="-285750">
              <a:buFont typeface="Wingdings" panose="05000000000000000000" pitchFamily="2" charset="2"/>
              <a:buChar char="§"/>
            </a:pPr>
            <a:r>
              <a:rPr lang="en-US" dirty="0"/>
              <a:t>Debugging is no fun</a:t>
            </a:r>
          </a:p>
          <a:p>
            <a:pPr marL="285750" indent="-285750">
              <a:buFont typeface="Wingdings" panose="05000000000000000000" pitchFamily="2" charset="2"/>
              <a:buChar char="§"/>
            </a:pPr>
            <a:r>
              <a:rPr lang="en-US" dirty="0"/>
              <a:t>How to present my story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72264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p:txBody>
          <a:bodyPr/>
          <a:lstStyle/>
          <a:p>
            <a:r>
              <a:rPr lang="en-US" dirty="0"/>
              <a:t>Linda Tye</a:t>
            </a:r>
          </a:p>
          <a:p>
            <a:r>
              <a:rPr lang="en-US" dirty="0"/>
              <a:t>Capstone Project</a:t>
            </a:r>
          </a:p>
          <a:p>
            <a:r>
              <a:rPr lang="en-US" dirty="0"/>
              <a:t>Jan 2025</a:t>
            </a:r>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200" y="640080"/>
            <a:ext cx="3657600" cy="1428564"/>
          </a:xfrm>
        </p:spPr>
        <p:txBody>
          <a:bodyPr/>
          <a:lstStyle/>
          <a:p>
            <a:r>
              <a:rPr lang="en-US" dirty="0"/>
              <a:t>Objective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0" y="2427755"/>
            <a:ext cx="3657600" cy="3510898"/>
          </a:xfrm>
        </p:spPr>
        <p:txBody>
          <a:bodyPr/>
          <a:lstStyle/>
          <a:p>
            <a:r>
              <a:rPr lang="en-US" dirty="0"/>
              <a:t>This project seeks to predict future insurance claims and identify factors that lead to higher healthcare costs, which could result in significant cost reductions for insurance providers in the USA, and the role of artificial intelligence in the form of machine learning with regards to healthcare insurance claim processing</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t="163" b="163"/>
          <a:stretch/>
        </p:blipFill>
        <p:spPr/>
      </p:pic>
      <p:sp>
        <p:nvSpPr>
          <p:cNvPr id="4" name="Content Placeholder 9">
            <a:extLst>
              <a:ext uri="{FF2B5EF4-FFF2-40B4-BE49-F238E27FC236}">
                <a16:creationId xmlns:a16="http://schemas.microsoft.com/office/drawing/2014/main" id="{60042E7B-F9A9-468B-C453-71DA7CEFB298}"/>
              </a:ext>
            </a:extLst>
          </p:cNvPr>
          <p:cNvSpPr txBox="1">
            <a:spLocks/>
          </p:cNvSpPr>
          <p:nvPr/>
        </p:nvSpPr>
        <p:spPr>
          <a:xfrm>
            <a:off x="2691562" y="4841823"/>
            <a:ext cx="6808876" cy="1760435"/>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What model can be used to predict an efficient insurance claim process for a customer?</a:t>
            </a:r>
          </a:p>
          <a:p>
            <a:r>
              <a:rPr lang="en-US" dirty="0"/>
              <a:t>Which variable could be analyzed to anticipate insurance claims more accurately?</a:t>
            </a:r>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dirty="0"/>
              <a:t>Data Exploration</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a:xfrm>
            <a:off x="4081478" y="2792606"/>
            <a:ext cx="7643162" cy="1860931"/>
          </a:xfrm>
        </p:spPr>
        <p:txBody>
          <a:bodyPr/>
          <a:lstStyle/>
          <a:p>
            <a:r>
              <a:rPr lang="en-US" dirty="0"/>
              <a:t>USA health insurance claims by people aged 18 to 60 in four different regions</a:t>
            </a:r>
          </a:p>
          <a:p>
            <a:r>
              <a:rPr lang="en-US" dirty="0"/>
              <a:t>The data</a:t>
            </a:r>
            <a:r>
              <a:rPr lang="en-SG" baseline="30000" dirty="0">
                <a:solidFill>
                  <a:schemeClr val="accent1"/>
                </a:solidFill>
              </a:rPr>
              <a:t> </a:t>
            </a:r>
            <a:r>
              <a:rPr lang="en-US" dirty="0"/>
              <a:t>covers information about insurance claims, including age, gender, body mass index (BMI), blood pressure, diabetic status, number of children, smoking status as listed in the table below</a:t>
            </a:r>
          </a:p>
        </p:txBody>
      </p:sp>
      <p:pic>
        <p:nvPicPr>
          <p:cNvPr id="3" name="Picture 2">
            <a:extLst>
              <a:ext uri="{FF2B5EF4-FFF2-40B4-BE49-F238E27FC236}">
                <a16:creationId xmlns:a16="http://schemas.microsoft.com/office/drawing/2014/main" id="{D36E25CC-FAC2-4E69-4B45-75BD6F8DFBF7}"/>
              </a:ext>
            </a:extLst>
          </p:cNvPr>
          <p:cNvPicPr>
            <a:picLocks noChangeAspect="1"/>
          </p:cNvPicPr>
          <p:nvPr/>
        </p:nvPicPr>
        <p:blipFill>
          <a:blip r:embed="rId4"/>
          <a:stretch>
            <a:fillRect/>
          </a:stretch>
        </p:blipFill>
        <p:spPr>
          <a:xfrm>
            <a:off x="4450149" y="4356223"/>
            <a:ext cx="5971221" cy="2259667"/>
          </a:xfrm>
          <a:prstGeom prst="rect">
            <a:avLst/>
          </a:prstGeom>
        </p:spPr>
      </p:pic>
      <p:sp>
        <p:nvSpPr>
          <p:cNvPr id="4" name="TextBox 3">
            <a:extLst>
              <a:ext uri="{FF2B5EF4-FFF2-40B4-BE49-F238E27FC236}">
                <a16:creationId xmlns:a16="http://schemas.microsoft.com/office/drawing/2014/main" id="{FFEF6EF1-FFD5-8C82-2356-B7CB4CE2ECBF}"/>
              </a:ext>
            </a:extLst>
          </p:cNvPr>
          <p:cNvSpPr txBox="1"/>
          <p:nvPr/>
        </p:nvSpPr>
        <p:spPr>
          <a:xfrm>
            <a:off x="9792841" y="4376538"/>
            <a:ext cx="1606193" cy="276999"/>
          </a:xfrm>
          <a:prstGeom prst="rect">
            <a:avLst/>
          </a:prstGeom>
          <a:solidFill>
            <a:schemeClr val="bg1">
              <a:alpha val="0"/>
            </a:schemeClr>
          </a:solidFill>
        </p:spPr>
        <p:txBody>
          <a:bodyPr wrap="square" rtlCol="0">
            <a:spAutoFit/>
          </a:bodyPr>
          <a:lstStyle/>
          <a:p>
            <a:r>
              <a:rPr lang="en-SG" sz="1200" dirty="0"/>
              <a:t>Table 1</a:t>
            </a:r>
          </a:p>
        </p:txBody>
      </p:sp>
    </p:spTree>
    <p:extLst>
      <p:ext uri="{BB962C8B-B14F-4D97-AF65-F5344CB8AC3E}">
        <p14:creationId xmlns:p14="http://schemas.microsoft.com/office/powerpoint/2010/main" val="369582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1524000" y="922696"/>
            <a:ext cx="9144000" cy="650174"/>
          </a:xfrm>
          <a:noFill/>
        </p:spPr>
        <p:txBody>
          <a:bodyPr/>
          <a:lstStyle/>
          <a:p>
            <a:r>
              <a:rPr lang="en-US" dirty="0"/>
              <a:t>Data overview</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530402" y="1706086"/>
            <a:ext cx="5083629" cy="1121829"/>
          </a:xfrm>
          <a:noFill/>
        </p:spPr>
        <p:txBody>
          <a:bodyPr anchor="t"/>
          <a:lstStyle/>
          <a:p>
            <a:pPr marL="285750" indent="-285750" algn="l">
              <a:buFont typeface="Arial" panose="020B0604020202020204" pitchFamily="34" charset="0"/>
              <a:buChar char="•"/>
            </a:pPr>
            <a:r>
              <a:rPr lang="en-SG" dirty="0"/>
              <a:t>The dataset originally consists of 1340 rows and 11 columns </a:t>
            </a:r>
          </a:p>
          <a:p>
            <a:pPr marL="285750" indent="-285750" algn="l">
              <a:buFont typeface="Arial" panose="020B0604020202020204" pitchFamily="34" charset="0"/>
              <a:buChar char="•"/>
            </a:pPr>
            <a:r>
              <a:rPr lang="en-US" dirty="0">
                <a:highlight>
                  <a:srgbClr val="FFFF00"/>
                </a:highlight>
              </a:rPr>
              <a:t>Claim</a:t>
            </a:r>
            <a:r>
              <a:rPr lang="en-US" dirty="0"/>
              <a:t> column was selected as the target variable</a:t>
            </a:r>
          </a:p>
        </p:txBody>
      </p:sp>
      <p:grpSp>
        <p:nvGrpSpPr>
          <p:cNvPr id="15" name="Group 14">
            <a:extLst>
              <a:ext uri="{FF2B5EF4-FFF2-40B4-BE49-F238E27FC236}">
                <a16:creationId xmlns:a16="http://schemas.microsoft.com/office/drawing/2014/main" id="{4A6A5CE8-98FA-67C7-6508-B0E593477161}"/>
              </a:ext>
            </a:extLst>
          </p:cNvPr>
          <p:cNvGrpSpPr/>
          <p:nvPr/>
        </p:nvGrpSpPr>
        <p:grpSpPr>
          <a:xfrm>
            <a:off x="930178" y="2827914"/>
            <a:ext cx="3968393" cy="3790597"/>
            <a:chOff x="5195517" y="2079895"/>
            <a:chExt cx="4416569" cy="4257985"/>
          </a:xfrm>
        </p:grpSpPr>
        <p:pic>
          <p:nvPicPr>
            <p:cNvPr id="5" name="Picture 4">
              <a:extLst>
                <a:ext uri="{FF2B5EF4-FFF2-40B4-BE49-F238E27FC236}">
                  <a16:creationId xmlns:a16="http://schemas.microsoft.com/office/drawing/2014/main" id="{A4028BFF-8BC1-5ED3-8D25-442DF396825A}"/>
                </a:ext>
              </a:extLst>
            </p:cNvPr>
            <p:cNvPicPr>
              <a:picLocks noChangeAspect="1"/>
            </p:cNvPicPr>
            <p:nvPr/>
          </p:nvPicPr>
          <p:blipFill>
            <a:blip r:embed="rId3"/>
            <a:stretch>
              <a:fillRect/>
            </a:stretch>
          </p:blipFill>
          <p:spPr>
            <a:xfrm>
              <a:off x="5195517" y="2079895"/>
              <a:ext cx="4416569" cy="4257985"/>
            </a:xfrm>
            <a:prstGeom prst="rect">
              <a:avLst/>
            </a:prstGeom>
          </p:spPr>
        </p:pic>
        <p:sp>
          <p:nvSpPr>
            <p:cNvPr id="6" name="Rectangle 5">
              <a:extLst>
                <a:ext uri="{FF2B5EF4-FFF2-40B4-BE49-F238E27FC236}">
                  <a16:creationId xmlns:a16="http://schemas.microsoft.com/office/drawing/2014/main" id="{07A9C01F-B061-A7F1-5622-3366996C6BDE}"/>
                </a:ext>
              </a:extLst>
            </p:cNvPr>
            <p:cNvSpPr/>
            <p:nvPr/>
          </p:nvSpPr>
          <p:spPr>
            <a:xfrm>
              <a:off x="5301341" y="5823859"/>
              <a:ext cx="4093030" cy="239486"/>
            </a:xfrm>
            <a:prstGeom prst="rect">
              <a:avLst/>
            </a:prstGeom>
            <a:solidFill>
              <a:schemeClr val="accent1">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a:extLst>
                <a:ext uri="{FF2B5EF4-FFF2-40B4-BE49-F238E27FC236}">
                  <a16:creationId xmlns:a16="http://schemas.microsoft.com/office/drawing/2014/main" id="{68FC77C8-B2DE-A903-8180-DFD3C555D579}"/>
                </a:ext>
              </a:extLst>
            </p:cNvPr>
            <p:cNvCxnSpPr>
              <a:cxnSpLocks/>
            </p:cNvCxnSpPr>
            <p:nvPr/>
          </p:nvCxnSpPr>
          <p:spPr>
            <a:xfrm>
              <a:off x="5301341" y="3951514"/>
              <a:ext cx="40494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ECE082-C0A4-599F-9AB9-4D19A6DB7F9E}"/>
                </a:ext>
              </a:extLst>
            </p:cNvPr>
            <p:cNvCxnSpPr>
              <a:cxnSpLocks/>
            </p:cNvCxnSpPr>
            <p:nvPr/>
          </p:nvCxnSpPr>
          <p:spPr>
            <a:xfrm>
              <a:off x="5301340" y="3701142"/>
              <a:ext cx="404948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DAA99100-894E-28DB-F68C-0E7539C812F8}"/>
                </a:ext>
              </a:extLst>
            </p:cNvPr>
            <p:cNvSpPr/>
            <p:nvPr/>
          </p:nvSpPr>
          <p:spPr>
            <a:xfrm>
              <a:off x="6643317" y="4038600"/>
              <a:ext cx="457203" cy="239484"/>
            </a:xfrm>
            <a:prstGeom prst="rightArrow">
              <a:avLst/>
            </a:prstGeom>
            <a:solidFill>
              <a:schemeClr val="accent3">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Right 13">
              <a:extLst>
                <a:ext uri="{FF2B5EF4-FFF2-40B4-BE49-F238E27FC236}">
                  <a16:creationId xmlns:a16="http://schemas.microsoft.com/office/drawing/2014/main" id="{A357A295-A6C4-43FA-9935-2B97E364941E}"/>
                </a:ext>
              </a:extLst>
            </p:cNvPr>
            <p:cNvSpPr/>
            <p:nvPr/>
          </p:nvSpPr>
          <p:spPr>
            <a:xfrm>
              <a:off x="6657237" y="5595258"/>
              <a:ext cx="457203" cy="239484"/>
            </a:xfrm>
            <a:prstGeom prst="rightArrow">
              <a:avLst/>
            </a:prstGeom>
            <a:solidFill>
              <a:schemeClr val="accent3">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 name="Picture 16">
            <a:extLst>
              <a:ext uri="{FF2B5EF4-FFF2-40B4-BE49-F238E27FC236}">
                <a16:creationId xmlns:a16="http://schemas.microsoft.com/office/drawing/2014/main" id="{AF16AD4F-1433-3028-FA07-5933C762AC6F}"/>
              </a:ext>
            </a:extLst>
          </p:cNvPr>
          <p:cNvPicPr>
            <a:picLocks noChangeAspect="1"/>
          </p:cNvPicPr>
          <p:nvPr/>
        </p:nvPicPr>
        <p:blipFill>
          <a:blip r:embed="rId4"/>
          <a:stretch>
            <a:fillRect/>
          </a:stretch>
        </p:blipFill>
        <p:spPr>
          <a:xfrm>
            <a:off x="6521399" y="3169400"/>
            <a:ext cx="4146601" cy="3401464"/>
          </a:xfrm>
          <a:prstGeom prst="rect">
            <a:avLst/>
          </a:prstGeom>
        </p:spPr>
      </p:pic>
      <p:sp>
        <p:nvSpPr>
          <p:cNvPr id="18" name="Subtitle 2">
            <a:extLst>
              <a:ext uri="{FF2B5EF4-FFF2-40B4-BE49-F238E27FC236}">
                <a16:creationId xmlns:a16="http://schemas.microsoft.com/office/drawing/2014/main" id="{3132B664-0AE9-82B4-BD80-6CB80E6E4E81}"/>
              </a:ext>
            </a:extLst>
          </p:cNvPr>
          <p:cNvSpPr txBox="1">
            <a:spLocks/>
          </p:cNvSpPr>
          <p:nvPr/>
        </p:nvSpPr>
        <p:spPr>
          <a:xfrm>
            <a:off x="6096000" y="1688754"/>
            <a:ext cx="5083629" cy="1103534"/>
          </a:xfrm>
          <a:prstGeom prst="rect">
            <a:avLst/>
          </a:prstGeom>
          <a:noFill/>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2000" kern="1200">
                <a:solidFill>
                  <a:schemeClr val="tx1">
                    <a:lumMod val="75000"/>
                    <a:lumOff val="2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800" kern="1200">
                <a:solidFill>
                  <a:schemeClr val="tx1">
                    <a:lumMod val="75000"/>
                    <a:lumOff val="2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lumMod val="75000"/>
                    <a:lumOff val="2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9pPr>
          </a:lstStyle>
          <a:p>
            <a:pPr marL="285750" indent="-285750" algn="l">
              <a:buFont typeface="Arial" panose="020B0604020202020204" pitchFamily="34" charset="0"/>
              <a:buChar char="•"/>
            </a:pPr>
            <a:r>
              <a:rPr lang="en-SG" dirty="0"/>
              <a:t>Removed the index and patient ID columns as well as null values from the dataset as seen in table 3</a:t>
            </a:r>
          </a:p>
          <a:p>
            <a:pPr marL="285750" indent="-285750" algn="l">
              <a:buFont typeface="Arial" panose="020B0604020202020204" pitchFamily="34" charset="0"/>
              <a:buChar char="•"/>
            </a:pPr>
            <a:r>
              <a:rPr lang="en-US" dirty="0"/>
              <a:t>Data now consists of 1332 rows and 9 columns</a:t>
            </a:r>
          </a:p>
        </p:txBody>
      </p:sp>
      <p:sp>
        <p:nvSpPr>
          <p:cNvPr id="21" name="TextBox 20">
            <a:extLst>
              <a:ext uri="{FF2B5EF4-FFF2-40B4-BE49-F238E27FC236}">
                <a16:creationId xmlns:a16="http://schemas.microsoft.com/office/drawing/2014/main" id="{93ABBDB3-0E5C-457A-11E7-D30091C6DEF6}"/>
              </a:ext>
            </a:extLst>
          </p:cNvPr>
          <p:cNvSpPr txBox="1"/>
          <p:nvPr/>
        </p:nvSpPr>
        <p:spPr>
          <a:xfrm>
            <a:off x="4240673" y="2828209"/>
            <a:ext cx="1606193" cy="276999"/>
          </a:xfrm>
          <a:prstGeom prst="rect">
            <a:avLst/>
          </a:prstGeom>
          <a:solidFill>
            <a:schemeClr val="bg1">
              <a:alpha val="0"/>
            </a:schemeClr>
          </a:solidFill>
        </p:spPr>
        <p:txBody>
          <a:bodyPr wrap="square" rtlCol="0">
            <a:spAutoFit/>
          </a:bodyPr>
          <a:lstStyle/>
          <a:p>
            <a:r>
              <a:rPr lang="en-SG" sz="1200" dirty="0"/>
              <a:t>Table 2</a:t>
            </a:r>
          </a:p>
        </p:txBody>
      </p:sp>
      <p:sp>
        <p:nvSpPr>
          <p:cNvPr id="22" name="TextBox 21">
            <a:extLst>
              <a:ext uri="{FF2B5EF4-FFF2-40B4-BE49-F238E27FC236}">
                <a16:creationId xmlns:a16="http://schemas.microsoft.com/office/drawing/2014/main" id="{17B6E167-EABE-C157-1716-CB7E45E0A194}"/>
              </a:ext>
            </a:extLst>
          </p:cNvPr>
          <p:cNvSpPr txBox="1"/>
          <p:nvPr/>
        </p:nvSpPr>
        <p:spPr>
          <a:xfrm>
            <a:off x="10039470" y="3179964"/>
            <a:ext cx="1606193" cy="276999"/>
          </a:xfrm>
          <a:prstGeom prst="rect">
            <a:avLst/>
          </a:prstGeom>
          <a:solidFill>
            <a:schemeClr val="bg1">
              <a:alpha val="0"/>
            </a:schemeClr>
          </a:solidFill>
        </p:spPr>
        <p:txBody>
          <a:bodyPr wrap="square" rtlCol="0">
            <a:spAutoFit/>
          </a:bodyPr>
          <a:lstStyle/>
          <a:p>
            <a:r>
              <a:rPr lang="en-SG" sz="1200" dirty="0"/>
              <a:t>Table 3</a:t>
            </a:r>
          </a:p>
        </p:txBody>
      </p:sp>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CC512-D439-EF35-2203-0B4949A25E2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5AA2B34-ECEA-14BF-6BC3-598AFDFCA344}"/>
              </a:ext>
            </a:extLst>
          </p:cNvPr>
          <p:cNvSpPr>
            <a:spLocks noGrp="1"/>
          </p:cNvSpPr>
          <p:nvPr>
            <p:ph type="title"/>
          </p:nvPr>
        </p:nvSpPr>
        <p:spPr>
          <a:xfrm>
            <a:off x="462280" y="189266"/>
            <a:ext cx="11267440" cy="1143000"/>
          </a:xfrm>
        </p:spPr>
        <p:txBody>
          <a:bodyPr/>
          <a:lstStyle/>
          <a:p>
            <a:r>
              <a:rPr lang="en-US" dirty="0"/>
              <a:t>Data Analysis</a:t>
            </a:r>
          </a:p>
        </p:txBody>
      </p:sp>
      <p:sp>
        <p:nvSpPr>
          <p:cNvPr id="13" name="TextBox 12">
            <a:extLst>
              <a:ext uri="{FF2B5EF4-FFF2-40B4-BE49-F238E27FC236}">
                <a16:creationId xmlns:a16="http://schemas.microsoft.com/office/drawing/2014/main" id="{6008E6CE-CB22-CCDF-E0CE-79BDAB60598F}"/>
              </a:ext>
            </a:extLst>
          </p:cNvPr>
          <p:cNvSpPr txBox="1"/>
          <p:nvPr/>
        </p:nvSpPr>
        <p:spPr>
          <a:xfrm>
            <a:off x="7990114" y="3805290"/>
            <a:ext cx="963809" cy="261610"/>
          </a:xfrm>
          <a:prstGeom prst="rect">
            <a:avLst/>
          </a:prstGeom>
          <a:solidFill>
            <a:schemeClr val="bg1"/>
          </a:solidFill>
        </p:spPr>
        <p:txBody>
          <a:bodyPr wrap="square" rtlCol="0">
            <a:spAutoFit/>
          </a:bodyPr>
          <a:lstStyle/>
          <a:p>
            <a:r>
              <a:rPr lang="en-SG" sz="1100" dirty="0"/>
              <a:t>Chart 1</a:t>
            </a:r>
          </a:p>
        </p:txBody>
      </p:sp>
      <p:sp>
        <p:nvSpPr>
          <p:cNvPr id="15" name="TextBox 14">
            <a:extLst>
              <a:ext uri="{FF2B5EF4-FFF2-40B4-BE49-F238E27FC236}">
                <a16:creationId xmlns:a16="http://schemas.microsoft.com/office/drawing/2014/main" id="{40079888-4047-36A6-483C-209649DFB79B}"/>
              </a:ext>
            </a:extLst>
          </p:cNvPr>
          <p:cNvSpPr txBox="1"/>
          <p:nvPr/>
        </p:nvSpPr>
        <p:spPr>
          <a:xfrm>
            <a:off x="1509486" y="4246343"/>
            <a:ext cx="8712026" cy="1742015"/>
          </a:xfrm>
          <a:prstGeom prst="rect">
            <a:avLst/>
          </a:prstGeom>
          <a:noFill/>
        </p:spPr>
        <p:txBody>
          <a:bodyPr wrap="square">
            <a:spAutoFit/>
          </a:bodyPr>
          <a:lstStyle/>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Diabetic patients account for 47.5% of the claimants, nearly half, compared to nondiabetic patients at 52.5%</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Male represents 50.3% and females slightly lower at 49.7% suggesting an almost even split in insurance claim ratios between the two genders</a:t>
            </a:r>
          </a:p>
          <a:p>
            <a:pPr marL="304800" lvl="1" indent="-3048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Smokers account for 49.5% and non-smokers 50.5% request for the insurance claim</a:t>
            </a:r>
            <a:endParaRPr lang="en-SG" dirty="0">
              <a:solidFill>
                <a:schemeClr val="tx1">
                  <a:lumMod val="75000"/>
                  <a:lumOff val="25000"/>
                </a:schemeClr>
              </a:solidFill>
            </a:endParaRPr>
          </a:p>
        </p:txBody>
      </p:sp>
      <p:pic>
        <p:nvPicPr>
          <p:cNvPr id="17" name="Picture 16">
            <a:extLst>
              <a:ext uri="{FF2B5EF4-FFF2-40B4-BE49-F238E27FC236}">
                <a16:creationId xmlns:a16="http://schemas.microsoft.com/office/drawing/2014/main" id="{C3658BA5-F398-26CC-31CF-8EAC011D5022}"/>
              </a:ext>
            </a:extLst>
          </p:cNvPr>
          <p:cNvPicPr>
            <a:picLocks noChangeAspect="1"/>
          </p:cNvPicPr>
          <p:nvPr/>
        </p:nvPicPr>
        <p:blipFill>
          <a:blip r:embed="rId3"/>
          <a:srcRect l="921"/>
          <a:stretch/>
        </p:blipFill>
        <p:spPr>
          <a:xfrm>
            <a:off x="1509486" y="1653870"/>
            <a:ext cx="6480628" cy="2495197"/>
          </a:xfrm>
          <a:prstGeom prst="rect">
            <a:avLst/>
          </a:prstGeom>
        </p:spPr>
      </p:pic>
      <p:sp>
        <p:nvSpPr>
          <p:cNvPr id="18" name="Title 10">
            <a:extLst>
              <a:ext uri="{FF2B5EF4-FFF2-40B4-BE49-F238E27FC236}">
                <a16:creationId xmlns:a16="http://schemas.microsoft.com/office/drawing/2014/main" id="{CF3204C2-3552-5B15-00C5-8E6C45FEE14A}"/>
              </a:ext>
            </a:extLst>
          </p:cNvPr>
          <p:cNvSpPr txBox="1">
            <a:spLocks/>
          </p:cNvSpPr>
          <p:nvPr/>
        </p:nvSpPr>
        <p:spPr>
          <a:xfrm>
            <a:off x="462280" y="570563"/>
            <a:ext cx="11267440" cy="11430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cap="none" dirty="0"/>
              <a:t>Summary of category</a:t>
            </a:r>
          </a:p>
        </p:txBody>
      </p:sp>
    </p:spTree>
    <p:extLst>
      <p:ext uri="{BB962C8B-B14F-4D97-AF65-F5344CB8AC3E}">
        <p14:creationId xmlns:p14="http://schemas.microsoft.com/office/powerpoint/2010/main" val="3858690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60828-4240-7DB7-B772-D494F6FFE78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650DD7D-EB61-24D6-6B53-934BD303BFE7}"/>
              </a:ext>
            </a:extLst>
          </p:cNvPr>
          <p:cNvSpPr>
            <a:spLocks noGrp="1"/>
          </p:cNvSpPr>
          <p:nvPr>
            <p:ph type="title"/>
          </p:nvPr>
        </p:nvSpPr>
        <p:spPr>
          <a:xfrm>
            <a:off x="462280" y="315644"/>
            <a:ext cx="11267440" cy="958520"/>
          </a:xfrm>
        </p:spPr>
        <p:txBody>
          <a:bodyPr/>
          <a:lstStyle/>
          <a:p>
            <a:r>
              <a:rPr lang="en-US" dirty="0"/>
              <a:t>Data Analysis</a:t>
            </a:r>
          </a:p>
        </p:txBody>
      </p:sp>
      <p:sp>
        <p:nvSpPr>
          <p:cNvPr id="14" name="TextBox 13">
            <a:extLst>
              <a:ext uri="{FF2B5EF4-FFF2-40B4-BE49-F238E27FC236}">
                <a16:creationId xmlns:a16="http://schemas.microsoft.com/office/drawing/2014/main" id="{FB8EC567-0CAE-8F16-3D67-05DFDBE33FC6}"/>
              </a:ext>
            </a:extLst>
          </p:cNvPr>
          <p:cNvSpPr txBox="1"/>
          <p:nvPr/>
        </p:nvSpPr>
        <p:spPr>
          <a:xfrm>
            <a:off x="7307705" y="1410777"/>
            <a:ext cx="4422015" cy="5173724"/>
          </a:xfrm>
          <a:prstGeom prst="rect">
            <a:avLst/>
          </a:prstGeom>
          <a:noFill/>
        </p:spPr>
        <p:txBody>
          <a:bodyPr wrap="square">
            <a:spAutoFit/>
          </a:bodyPr>
          <a:lstStyle/>
          <a:p>
            <a:pPr marL="304800" lvl="1" indent="-304800">
              <a:spcBef>
                <a:spcPct val="20000"/>
              </a:spcBef>
              <a:spcAft>
                <a:spcPts val="600"/>
              </a:spcAft>
              <a:buClr>
                <a:schemeClr val="accent1"/>
              </a:buClr>
              <a:buSzPct val="92000"/>
              <a:buFont typeface="Wingdings" panose="05000000000000000000" pitchFamily="2" charset="2"/>
              <a:buChar char="§"/>
            </a:pPr>
            <a:r>
              <a:rPr lang="en-US" dirty="0">
                <a:solidFill>
                  <a:schemeClr val="tx1">
                    <a:lumMod val="75000"/>
                    <a:lumOff val="25000"/>
                  </a:schemeClr>
                </a:solidFill>
              </a:rPr>
              <a:t>The age distribution is even, with a slight increase among 30–40-year-olds</a:t>
            </a:r>
          </a:p>
          <a:p>
            <a:pPr marL="304800" lvl="1" indent="-304800">
              <a:spcBef>
                <a:spcPct val="20000"/>
              </a:spcBef>
              <a:spcAft>
                <a:spcPts val="600"/>
              </a:spcAft>
              <a:buClr>
                <a:schemeClr val="accent1"/>
              </a:buClr>
              <a:buSzPct val="92000"/>
              <a:buFont typeface="Wingdings" panose="05000000000000000000" pitchFamily="2" charset="2"/>
              <a:buChar char="§"/>
            </a:pPr>
            <a:r>
              <a:rPr lang="en-US" dirty="0">
                <a:solidFill>
                  <a:schemeClr val="tx1">
                    <a:lumMod val="75000"/>
                    <a:lumOff val="25000"/>
                  </a:schemeClr>
                </a:solidFill>
              </a:rPr>
              <a:t>BMI is normally distributed with average BMI at 30, which is outside the normal range of BMI </a:t>
            </a:r>
          </a:p>
          <a:p>
            <a:pPr marL="304800" lvl="1" indent="-304800">
              <a:spcBef>
                <a:spcPct val="20000"/>
              </a:spcBef>
              <a:spcAft>
                <a:spcPts val="600"/>
              </a:spcAft>
              <a:buClr>
                <a:schemeClr val="accent1"/>
              </a:buClr>
              <a:buSzPct val="92000"/>
              <a:buFont typeface="Wingdings" panose="05000000000000000000" pitchFamily="2" charset="2"/>
              <a:buChar char="§"/>
            </a:pPr>
            <a:r>
              <a:rPr lang="en-US" dirty="0">
                <a:solidFill>
                  <a:schemeClr val="tx1">
                    <a:lumMod val="75000"/>
                    <a:lumOff val="25000"/>
                  </a:schemeClr>
                </a:solidFill>
              </a:rPr>
              <a:t>Blood pressure &amp; claim have higher positive skewness</a:t>
            </a:r>
          </a:p>
          <a:p>
            <a:pPr marL="304800" lvl="1" indent="-304800">
              <a:spcBef>
                <a:spcPct val="20000"/>
              </a:spcBef>
              <a:spcAft>
                <a:spcPts val="600"/>
              </a:spcAft>
              <a:buClr>
                <a:schemeClr val="accent1"/>
              </a:buClr>
              <a:buSzPct val="92000"/>
              <a:buFont typeface="Wingdings" panose="05000000000000000000" pitchFamily="2" charset="2"/>
              <a:buChar char="§"/>
            </a:pPr>
            <a:r>
              <a:rPr lang="en-US" dirty="0">
                <a:solidFill>
                  <a:schemeClr val="tx1">
                    <a:lumMod val="75000"/>
                    <a:lumOff val="25000"/>
                  </a:schemeClr>
                </a:solidFill>
              </a:rPr>
              <a:t>Distribution of claims is right skewed which indicates a few high claimants in the dataset</a:t>
            </a:r>
          </a:p>
          <a:p>
            <a:pPr marL="304800" lvl="1" indent="-304800">
              <a:spcBef>
                <a:spcPct val="20000"/>
              </a:spcBef>
              <a:spcAft>
                <a:spcPts val="600"/>
              </a:spcAft>
              <a:buClr>
                <a:schemeClr val="accent1"/>
              </a:buClr>
              <a:buSzPct val="92000"/>
              <a:buFont typeface="Wingdings" panose="05000000000000000000" pitchFamily="2" charset="2"/>
              <a:buChar char="§"/>
            </a:pPr>
            <a:r>
              <a:rPr lang="en-US" dirty="0">
                <a:solidFill>
                  <a:schemeClr val="tx1">
                    <a:lumMod val="75000"/>
                    <a:lumOff val="25000"/>
                  </a:schemeClr>
                </a:solidFill>
              </a:rPr>
              <a:t>There are also a lot of outliers at the upper end for BMI, blood pressure &amp; claim</a:t>
            </a:r>
          </a:p>
          <a:p>
            <a:pPr marL="304800" lvl="1" indent="-304800">
              <a:spcBef>
                <a:spcPct val="20000"/>
              </a:spcBef>
              <a:spcAft>
                <a:spcPts val="600"/>
              </a:spcAft>
              <a:buClr>
                <a:schemeClr val="accent1"/>
              </a:buClr>
              <a:buSzPct val="92000"/>
              <a:buFont typeface="Wingdings" panose="05000000000000000000" pitchFamily="2" charset="2"/>
              <a:buChar char="§"/>
            </a:pPr>
            <a:r>
              <a:rPr lang="en-US" dirty="0">
                <a:solidFill>
                  <a:schemeClr val="tx1">
                    <a:lumMod val="75000"/>
                    <a:lumOff val="25000"/>
                  </a:schemeClr>
                </a:solidFill>
              </a:rPr>
              <a:t>Most claimants have 0-3 children</a:t>
            </a:r>
          </a:p>
          <a:p>
            <a:pPr marL="304800" lvl="1" indent="-304800">
              <a:spcBef>
                <a:spcPct val="20000"/>
              </a:spcBef>
              <a:spcAft>
                <a:spcPts val="600"/>
              </a:spcAft>
              <a:buClr>
                <a:schemeClr val="accent1"/>
              </a:buClr>
              <a:buSzPct val="92000"/>
              <a:buFont typeface="Wingdings" panose="05000000000000000000" pitchFamily="2" charset="2"/>
              <a:buChar char="§"/>
            </a:pPr>
            <a:endParaRPr lang="en-US" dirty="0">
              <a:solidFill>
                <a:schemeClr val="tx1">
                  <a:lumMod val="75000"/>
                  <a:lumOff val="25000"/>
                </a:schemeClr>
              </a:solidFill>
            </a:endParaRPr>
          </a:p>
          <a:p>
            <a:pPr marL="304800" lvl="1" indent="-304800">
              <a:spcBef>
                <a:spcPct val="20000"/>
              </a:spcBef>
              <a:spcAft>
                <a:spcPts val="600"/>
              </a:spcAft>
              <a:buClr>
                <a:schemeClr val="accent1"/>
              </a:buClr>
              <a:buSzPct val="92000"/>
              <a:buFont typeface="Wingdings" panose="05000000000000000000" pitchFamily="2" charset="2"/>
              <a:buChar char="§"/>
            </a:pPr>
            <a:endParaRPr lang="en-SG" dirty="0">
              <a:solidFill>
                <a:schemeClr val="tx1">
                  <a:lumMod val="75000"/>
                  <a:lumOff val="25000"/>
                </a:schemeClr>
              </a:solidFill>
            </a:endParaRPr>
          </a:p>
        </p:txBody>
      </p:sp>
      <p:pic>
        <p:nvPicPr>
          <p:cNvPr id="26" name="Picture 25">
            <a:extLst>
              <a:ext uri="{FF2B5EF4-FFF2-40B4-BE49-F238E27FC236}">
                <a16:creationId xmlns:a16="http://schemas.microsoft.com/office/drawing/2014/main" id="{06FCB956-E9EE-ABF7-C876-1D968CE16705}"/>
              </a:ext>
            </a:extLst>
          </p:cNvPr>
          <p:cNvPicPr>
            <a:picLocks noChangeAspect="1"/>
          </p:cNvPicPr>
          <p:nvPr/>
        </p:nvPicPr>
        <p:blipFill>
          <a:blip r:embed="rId3"/>
          <a:stretch>
            <a:fillRect/>
          </a:stretch>
        </p:blipFill>
        <p:spPr>
          <a:xfrm>
            <a:off x="764896" y="1368704"/>
            <a:ext cx="3059714" cy="1844081"/>
          </a:xfrm>
          <a:prstGeom prst="rect">
            <a:avLst/>
          </a:prstGeom>
        </p:spPr>
      </p:pic>
      <p:pic>
        <p:nvPicPr>
          <p:cNvPr id="28" name="Picture 27">
            <a:extLst>
              <a:ext uri="{FF2B5EF4-FFF2-40B4-BE49-F238E27FC236}">
                <a16:creationId xmlns:a16="http://schemas.microsoft.com/office/drawing/2014/main" id="{DB745446-2438-40CA-DDE1-C2787DED8A09}"/>
              </a:ext>
            </a:extLst>
          </p:cNvPr>
          <p:cNvPicPr>
            <a:picLocks noChangeAspect="1"/>
          </p:cNvPicPr>
          <p:nvPr/>
        </p:nvPicPr>
        <p:blipFill>
          <a:blip r:embed="rId4"/>
          <a:stretch>
            <a:fillRect/>
          </a:stretch>
        </p:blipFill>
        <p:spPr>
          <a:xfrm>
            <a:off x="3772487" y="1368704"/>
            <a:ext cx="3010562" cy="1828777"/>
          </a:xfrm>
          <a:prstGeom prst="rect">
            <a:avLst/>
          </a:prstGeom>
        </p:spPr>
      </p:pic>
      <p:pic>
        <p:nvPicPr>
          <p:cNvPr id="30" name="Picture 29">
            <a:extLst>
              <a:ext uri="{FF2B5EF4-FFF2-40B4-BE49-F238E27FC236}">
                <a16:creationId xmlns:a16="http://schemas.microsoft.com/office/drawing/2014/main" id="{8679FE6F-DB0F-09B9-7A06-CB9DBC004E5A}"/>
              </a:ext>
            </a:extLst>
          </p:cNvPr>
          <p:cNvPicPr>
            <a:picLocks noChangeAspect="1"/>
          </p:cNvPicPr>
          <p:nvPr/>
        </p:nvPicPr>
        <p:blipFill>
          <a:blip r:embed="rId5"/>
          <a:stretch>
            <a:fillRect/>
          </a:stretch>
        </p:blipFill>
        <p:spPr>
          <a:xfrm>
            <a:off x="818074" y="3138991"/>
            <a:ext cx="3022850" cy="1821126"/>
          </a:xfrm>
          <a:prstGeom prst="rect">
            <a:avLst/>
          </a:prstGeom>
        </p:spPr>
      </p:pic>
      <p:pic>
        <p:nvPicPr>
          <p:cNvPr id="32" name="Picture 31">
            <a:extLst>
              <a:ext uri="{FF2B5EF4-FFF2-40B4-BE49-F238E27FC236}">
                <a16:creationId xmlns:a16="http://schemas.microsoft.com/office/drawing/2014/main" id="{4BA63A75-0EC6-B9C4-7286-C95EAA3029D9}"/>
              </a:ext>
            </a:extLst>
          </p:cNvPr>
          <p:cNvPicPr>
            <a:picLocks noChangeAspect="1"/>
          </p:cNvPicPr>
          <p:nvPr/>
        </p:nvPicPr>
        <p:blipFill>
          <a:blip r:embed="rId6"/>
          <a:srcRect b="3342"/>
          <a:stretch/>
        </p:blipFill>
        <p:spPr>
          <a:xfrm>
            <a:off x="3760199" y="3115723"/>
            <a:ext cx="3002369" cy="1778745"/>
          </a:xfrm>
          <a:prstGeom prst="rect">
            <a:avLst/>
          </a:prstGeom>
        </p:spPr>
      </p:pic>
      <p:sp>
        <p:nvSpPr>
          <p:cNvPr id="35" name="TextBox 34">
            <a:extLst>
              <a:ext uri="{FF2B5EF4-FFF2-40B4-BE49-F238E27FC236}">
                <a16:creationId xmlns:a16="http://schemas.microsoft.com/office/drawing/2014/main" id="{FD60435A-B0C5-E952-E3A0-85C92AEB122D}"/>
              </a:ext>
            </a:extLst>
          </p:cNvPr>
          <p:cNvSpPr txBox="1"/>
          <p:nvPr/>
        </p:nvSpPr>
        <p:spPr>
          <a:xfrm>
            <a:off x="3772487" y="6321611"/>
            <a:ext cx="963809" cy="261610"/>
          </a:xfrm>
          <a:prstGeom prst="rect">
            <a:avLst/>
          </a:prstGeom>
          <a:solidFill>
            <a:schemeClr val="bg1"/>
          </a:solidFill>
        </p:spPr>
        <p:txBody>
          <a:bodyPr wrap="square" rtlCol="0">
            <a:spAutoFit/>
          </a:bodyPr>
          <a:lstStyle/>
          <a:p>
            <a:r>
              <a:rPr lang="en-SG" sz="1100" dirty="0"/>
              <a:t>Chart 2</a:t>
            </a:r>
          </a:p>
        </p:txBody>
      </p:sp>
      <p:pic>
        <p:nvPicPr>
          <p:cNvPr id="3" name="Picture 2">
            <a:extLst>
              <a:ext uri="{FF2B5EF4-FFF2-40B4-BE49-F238E27FC236}">
                <a16:creationId xmlns:a16="http://schemas.microsoft.com/office/drawing/2014/main" id="{009DE0BA-F64F-8F86-660F-75C349790683}"/>
              </a:ext>
            </a:extLst>
          </p:cNvPr>
          <p:cNvPicPr>
            <a:picLocks noChangeAspect="1"/>
          </p:cNvPicPr>
          <p:nvPr/>
        </p:nvPicPr>
        <p:blipFill>
          <a:blip r:embed="rId7"/>
          <a:srcRect t="3538" b="5161"/>
          <a:stretch/>
        </p:blipFill>
        <p:spPr>
          <a:xfrm>
            <a:off x="845665" y="4894468"/>
            <a:ext cx="2833766" cy="1723689"/>
          </a:xfrm>
          <a:prstGeom prst="rect">
            <a:avLst/>
          </a:prstGeom>
        </p:spPr>
      </p:pic>
    </p:spTree>
    <p:extLst>
      <p:ext uri="{BB962C8B-B14F-4D97-AF65-F5344CB8AC3E}">
        <p14:creationId xmlns:p14="http://schemas.microsoft.com/office/powerpoint/2010/main" val="3021265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30205" y="203262"/>
            <a:ext cx="11267440" cy="1143000"/>
          </a:xfrm>
        </p:spPr>
        <p:txBody>
          <a:bodyPr/>
          <a:lstStyle/>
          <a:p>
            <a:r>
              <a:rPr lang="en-US" dirty="0"/>
              <a:t>Data Analysis</a:t>
            </a:r>
          </a:p>
        </p:txBody>
      </p:sp>
      <p:sp>
        <p:nvSpPr>
          <p:cNvPr id="20" name="Content Placeholder 3">
            <a:extLst>
              <a:ext uri="{FF2B5EF4-FFF2-40B4-BE49-F238E27FC236}">
                <a16:creationId xmlns:a16="http://schemas.microsoft.com/office/drawing/2014/main" id="{7C987B03-58AE-7E8A-A1C7-83569FBBCD1F}"/>
              </a:ext>
            </a:extLst>
          </p:cNvPr>
          <p:cNvSpPr>
            <a:spLocks noGrp="1"/>
          </p:cNvSpPr>
          <p:nvPr>
            <p:ph sz="half" idx="2"/>
          </p:nvPr>
        </p:nvSpPr>
        <p:spPr>
          <a:xfrm>
            <a:off x="4716026" y="1648031"/>
            <a:ext cx="7212021" cy="2895167"/>
          </a:xfrm>
          <a:noFill/>
        </p:spPr>
        <p:txBody>
          <a:bodyPr>
            <a:normAutofit/>
          </a:bodyPr>
          <a:lstStyle/>
          <a:p>
            <a:pPr marL="304800" lvl="1" indent="-304800"/>
            <a:r>
              <a:rPr lang="en-US" dirty="0"/>
              <a:t>Southeast USA region report the highest number of insurance claims, followed by those in the Northwest, Southwest, and Northeast (chart 3)</a:t>
            </a:r>
          </a:p>
          <a:p>
            <a:pPr marL="304800" lvl="1" indent="-304800"/>
            <a:r>
              <a:rPr lang="en-US" dirty="0"/>
              <a:t>Northeast is less likely to file insurance claims than other regions</a:t>
            </a:r>
          </a:p>
          <a:p>
            <a:pPr marL="304800" lvl="1" indent="-304800"/>
            <a:r>
              <a:rPr lang="en-US" dirty="0"/>
              <a:t>In Southeast men and smokers have higher claim amounts (chart 4)</a:t>
            </a:r>
          </a:p>
          <a:p>
            <a:pPr marL="304800" lvl="1" indent="-304800"/>
            <a:endParaRPr lang="en-US" dirty="0"/>
          </a:p>
          <a:p>
            <a:pPr marL="304800" lvl="1" indent="-304800"/>
            <a:endParaRPr lang="en-US" dirty="0"/>
          </a:p>
        </p:txBody>
      </p:sp>
      <p:grpSp>
        <p:nvGrpSpPr>
          <p:cNvPr id="7" name="Group 6">
            <a:extLst>
              <a:ext uri="{FF2B5EF4-FFF2-40B4-BE49-F238E27FC236}">
                <a16:creationId xmlns:a16="http://schemas.microsoft.com/office/drawing/2014/main" id="{57CF56B6-A973-0809-AFC1-CA6E1A0A26B1}"/>
              </a:ext>
            </a:extLst>
          </p:cNvPr>
          <p:cNvGrpSpPr/>
          <p:nvPr/>
        </p:nvGrpSpPr>
        <p:grpSpPr>
          <a:xfrm>
            <a:off x="322469" y="1648031"/>
            <a:ext cx="4129604" cy="4132022"/>
            <a:chOff x="434894" y="2081231"/>
            <a:chExt cx="3882398" cy="3884671"/>
          </a:xfrm>
        </p:grpSpPr>
        <p:pic>
          <p:nvPicPr>
            <p:cNvPr id="5" name="Picture 4">
              <a:extLst>
                <a:ext uri="{FF2B5EF4-FFF2-40B4-BE49-F238E27FC236}">
                  <a16:creationId xmlns:a16="http://schemas.microsoft.com/office/drawing/2014/main" id="{7D97B4B7-619B-7666-0248-362AE99DEEE8}"/>
                </a:ext>
              </a:extLst>
            </p:cNvPr>
            <p:cNvPicPr>
              <a:picLocks noChangeAspect="1"/>
            </p:cNvPicPr>
            <p:nvPr/>
          </p:nvPicPr>
          <p:blipFill>
            <a:blip r:embed="rId3"/>
            <a:srcRect l="7689"/>
            <a:stretch/>
          </p:blipFill>
          <p:spPr>
            <a:xfrm>
              <a:off x="434894" y="2081231"/>
              <a:ext cx="3882398" cy="3884671"/>
            </a:xfrm>
            <a:prstGeom prst="rect">
              <a:avLst/>
            </a:prstGeom>
          </p:spPr>
        </p:pic>
        <p:sp>
          <p:nvSpPr>
            <p:cNvPr id="6" name="Rectangle 5">
              <a:extLst>
                <a:ext uri="{FF2B5EF4-FFF2-40B4-BE49-F238E27FC236}">
                  <a16:creationId xmlns:a16="http://schemas.microsoft.com/office/drawing/2014/main" id="{1F228BD6-B819-9157-4147-8C3C98EE753E}"/>
                </a:ext>
              </a:extLst>
            </p:cNvPr>
            <p:cNvSpPr/>
            <p:nvPr/>
          </p:nvSpPr>
          <p:spPr>
            <a:xfrm>
              <a:off x="3155791" y="2935331"/>
              <a:ext cx="1014761" cy="429322"/>
            </a:xfrm>
            <a:prstGeom prst="rect">
              <a:avLst/>
            </a:prstGeom>
            <a:solidFill>
              <a:schemeClr val="accent1">
                <a:alpha val="1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 name="TextBox 12">
            <a:extLst>
              <a:ext uri="{FF2B5EF4-FFF2-40B4-BE49-F238E27FC236}">
                <a16:creationId xmlns:a16="http://schemas.microsoft.com/office/drawing/2014/main" id="{871A950B-56D3-46C4-8A4F-A8E32A0D3E04}"/>
              </a:ext>
            </a:extLst>
          </p:cNvPr>
          <p:cNvSpPr txBox="1"/>
          <p:nvPr/>
        </p:nvSpPr>
        <p:spPr>
          <a:xfrm>
            <a:off x="381930" y="5601652"/>
            <a:ext cx="963809" cy="307777"/>
          </a:xfrm>
          <a:prstGeom prst="rect">
            <a:avLst/>
          </a:prstGeom>
          <a:solidFill>
            <a:schemeClr val="bg1"/>
          </a:solidFill>
        </p:spPr>
        <p:txBody>
          <a:bodyPr wrap="square" rtlCol="0">
            <a:spAutoFit/>
          </a:bodyPr>
          <a:lstStyle/>
          <a:p>
            <a:r>
              <a:rPr lang="en-SG" sz="1400" dirty="0"/>
              <a:t>Chart 3</a:t>
            </a:r>
          </a:p>
        </p:txBody>
      </p:sp>
      <p:pic>
        <p:nvPicPr>
          <p:cNvPr id="8" name="Picture 7">
            <a:extLst>
              <a:ext uri="{FF2B5EF4-FFF2-40B4-BE49-F238E27FC236}">
                <a16:creationId xmlns:a16="http://schemas.microsoft.com/office/drawing/2014/main" id="{8F7A01EC-44AA-7601-2867-FA3865A5ED52}"/>
              </a:ext>
            </a:extLst>
          </p:cNvPr>
          <p:cNvPicPr>
            <a:picLocks noChangeAspect="1"/>
          </p:cNvPicPr>
          <p:nvPr/>
        </p:nvPicPr>
        <p:blipFill>
          <a:blip r:embed="rId4"/>
          <a:srcRect l="-1" r="-1548"/>
          <a:stretch/>
        </p:blipFill>
        <p:spPr>
          <a:xfrm>
            <a:off x="3961251" y="3637895"/>
            <a:ext cx="8230749" cy="2638793"/>
          </a:xfrm>
          <a:prstGeom prst="rect">
            <a:avLst/>
          </a:prstGeom>
        </p:spPr>
      </p:pic>
      <p:sp>
        <p:nvSpPr>
          <p:cNvPr id="9" name="TextBox 8">
            <a:extLst>
              <a:ext uri="{FF2B5EF4-FFF2-40B4-BE49-F238E27FC236}">
                <a16:creationId xmlns:a16="http://schemas.microsoft.com/office/drawing/2014/main" id="{900218BF-D3FC-D4E9-B0B8-8F0987C8F1C3}"/>
              </a:ext>
            </a:extLst>
          </p:cNvPr>
          <p:cNvSpPr txBox="1"/>
          <p:nvPr/>
        </p:nvSpPr>
        <p:spPr>
          <a:xfrm>
            <a:off x="11130755" y="6225285"/>
            <a:ext cx="963809" cy="307777"/>
          </a:xfrm>
          <a:prstGeom prst="rect">
            <a:avLst/>
          </a:prstGeom>
          <a:noFill/>
        </p:spPr>
        <p:txBody>
          <a:bodyPr wrap="square" rtlCol="0">
            <a:spAutoFit/>
          </a:bodyPr>
          <a:lstStyle/>
          <a:p>
            <a:r>
              <a:rPr lang="en-SG" sz="1400" dirty="0"/>
              <a:t>Chart 4</a:t>
            </a:r>
          </a:p>
        </p:txBody>
      </p:sp>
    </p:spTree>
    <p:extLst>
      <p:ext uri="{BB962C8B-B14F-4D97-AF65-F5344CB8AC3E}">
        <p14:creationId xmlns:p14="http://schemas.microsoft.com/office/powerpoint/2010/main" val="83740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ADAC2-E4B6-D21C-8F6D-CBD25CB85F7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BFCDB5C-8A8D-CF14-BEE0-5325AEF5E6F9}"/>
              </a:ext>
            </a:extLst>
          </p:cNvPr>
          <p:cNvSpPr>
            <a:spLocks noGrp="1"/>
          </p:cNvSpPr>
          <p:nvPr>
            <p:ph type="title"/>
          </p:nvPr>
        </p:nvSpPr>
        <p:spPr>
          <a:xfrm>
            <a:off x="430205" y="203262"/>
            <a:ext cx="11267440" cy="1143000"/>
          </a:xfrm>
        </p:spPr>
        <p:txBody>
          <a:bodyPr/>
          <a:lstStyle/>
          <a:p>
            <a:r>
              <a:rPr lang="en-US" dirty="0"/>
              <a:t>Data Analysis</a:t>
            </a:r>
          </a:p>
        </p:txBody>
      </p:sp>
      <p:sp>
        <p:nvSpPr>
          <p:cNvPr id="20" name="Content Placeholder 3">
            <a:extLst>
              <a:ext uri="{FF2B5EF4-FFF2-40B4-BE49-F238E27FC236}">
                <a16:creationId xmlns:a16="http://schemas.microsoft.com/office/drawing/2014/main" id="{5CBF5CEF-F7DF-D424-C7B6-4027AE244F59}"/>
              </a:ext>
            </a:extLst>
          </p:cNvPr>
          <p:cNvSpPr>
            <a:spLocks noGrp="1"/>
          </p:cNvSpPr>
          <p:nvPr>
            <p:ph sz="half" idx="2"/>
          </p:nvPr>
        </p:nvSpPr>
        <p:spPr>
          <a:xfrm>
            <a:off x="1805583" y="4564504"/>
            <a:ext cx="8080431" cy="1986197"/>
          </a:xfrm>
          <a:noFill/>
        </p:spPr>
        <p:txBody>
          <a:bodyPr>
            <a:normAutofit/>
          </a:bodyPr>
          <a:lstStyle/>
          <a:p>
            <a:pPr marL="304800" lvl="1" indent="-304800"/>
            <a:r>
              <a:rPr lang="en-US" dirty="0"/>
              <a:t>On average insurance claims are around $13,325</a:t>
            </a:r>
          </a:p>
          <a:p>
            <a:pPr marL="304800" lvl="1" indent="-304800"/>
            <a:r>
              <a:rPr lang="en-US" dirty="0"/>
              <a:t>The wide range between minimum ($1,100) and maximum ($64,000) values shows significant variability in insurance claims</a:t>
            </a:r>
          </a:p>
        </p:txBody>
      </p:sp>
      <p:sp>
        <p:nvSpPr>
          <p:cNvPr id="12" name="TextBox 11">
            <a:extLst>
              <a:ext uri="{FF2B5EF4-FFF2-40B4-BE49-F238E27FC236}">
                <a16:creationId xmlns:a16="http://schemas.microsoft.com/office/drawing/2014/main" id="{8875753D-050F-F2A7-248F-18A9DBE00490}"/>
              </a:ext>
            </a:extLst>
          </p:cNvPr>
          <p:cNvSpPr txBox="1"/>
          <p:nvPr/>
        </p:nvSpPr>
        <p:spPr>
          <a:xfrm>
            <a:off x="9994016" y="3718012"/>
            <a:ext cx="1606193" cy="307777"/>
          </a:xfrm>
          <a:prstGeom prst="rect">
            <a:avLst/>
          </a:prstGeom>
          <a:solidFill>
            <a:schemeClr val="bg1"/>
          </a:solidFill>
        </p:spPr>
        <p:txBody>
          <a:bodyPr wrap="square" rtlCol="0">
            <a:spAutoFit/>
          </a:bodyPr>
          <a:lstStyle/>
          <a:p>
            <a:r>
              <a:rPr lang="en-SG" sz="1400" dirty="0"/>
              <a:t>Table 4</a:t>
            </a:r>
          </a:p>
        </p:txBody>
      </p:sp>
      <p:pic>
        <p:nvPicPr>
          <p:cNvPr id="3" name="Picture 2">
            <a:extLst>
              <a:ext uri="{FF2B5EF4-FFF2-40B4-BE49-F238E27FC236}">
                <a16:creationId xmlns:a16="http://schemas.microsoft.com/office/drawing/2014/main" id="{4E57C9E4-B37C-D708-81F1-2C3B2098A803}"/>
              </a:ext>
            </a:extLst>
          </p:cNvPr>
          <p:cNvPicPr>
            <a:picLocks noChangeAspect="1"/>
          </p:cNvPicPr>
          <p:nvPr/>
        </p:nvPicPr>
        <p:blipFill>
          <a:blip r:embed="rId3"/>
          <a:stretch>
            <a:fillRect/>
          </a:stretch>
        </p:blipFill>
        <p:spPr>
          <a:xfrm>
            <a:off x="1572741" y="1596087"/>
            <a:ext cx="8421275" cy="2572109"/>
          </a:xfrm>
          <a:prstGeom prst="rect">
            <a:avLst/>
          </a:prstGeom>
        </p:spPr>
      </p:pic>
    </p:spTree>
    <p:extLst>
      <p:ext uri="{BB962C8B-B14F-4D97-AF65-F5344CB8AC3E}">
        <p14:creationId xmlns:p14="http://schemas.microsoft.com/office/powerpoint/2010/main" val="2298415119"/>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10407</TotalTime>
  <Words>922</Words>
  <Application>Microsoft Office PowerPoint</Application>
  <PresentationFormat>Widescreen</PresentationFormat>
  <Paragraphs>107</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Wingdings</vt:lpstr>
      <vt:lpstr>Wingdings 2</vt:lpstr>
      <vt:lpstr>DividendVTI</vt:lpstr>
      <vt:lpstr>Predicting health insurance claims in the USA</vt:lpstr>
      <vt:lpstr>Objective </vt:lpstr>
      <vt:lpstr>PowerPoint Presentation</vt:lpstr>
      <vt:lpstr>Data Exploration</vt:lpstr>
      <vt:lpstr>Data overview</vt:lpstr>
      <vt:lpstr>Data Analysis</vt:lpstr>
      <vt:lpstr>Data Analysis</vt:lpstr>
      <vt:lpstr>Data Analysis</vt:lpstr>
      <vt:lpstr>Data Analysis</vt:lpstr>
      <vt:lpstr>Data Analysis</vt:lpstr>
      <vt:lpstr>Data Analysis</vt:lpstr>
      <vt:lpstr>Data Analysis</vt:lpstr>
      <vt:lpstr>Model evaluation</vt:lpstr>
      <vt:lpstr>Model evaluation</vt:lpstr>
      <vt:lpstr>Evaluation</vt:lpstr>
      <vt:lpstr>Key insights</vt:lpstr>
      <vt:lpstr>Reflections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Linda Tye</dc:creator>
  <cp:lastModifiedBy>Linda Tye</cp:lastModifiedBy>
  <cp:revision>2</cp:revision>
  <dcterms:created xsi:type="dcterms:W3CDTF">2025-01-09T04:11:22Z</dcterms:created>
  <dcterms:modified xsi:type="dcterms:W3CDTF">2025-01-17T03:01:40Z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